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0"/>
  </p:notesMasterIdLst>
  <p:handoutMasterIdLst>
    <p:handoutMasterId r:id="rId61"/>
  </p:handoutMasterIdLst>
  <p:sldIdLst>
    <p:sldId id="698" r:id="rId2"/>
    <p:sldId id="711" r:id="rId3"/>
    <p:sldId id="753" r:id="rId4"/>
    <p:sldId id="754" r:id="rId5"/>
    <p:sldId id="755" r:id="rId6"/>
    <p:sldId id="756" r:id="rId7"/>
    <p:sldId id="742" r:id="rId8"/>
    <p:sldId id="743" r:id="rId9"/>
    <p:sldId id="724" r:id="rId10"/>
    <p:sldId id="727" r:id="rId11"/>
    <p:sldId id="778" r:id="rId12"/>
    <p:sldId id="757" r:id="rId13"/>
    <p:sldId id="730" r:id="rId14"/>
    <p:sldId id="758" r:id="rId15"/>
    <p:sldId id="731" r:id="rId16"/>
    <p:sldId id="732" r:id="rId17"/>
    <p:sldId id="759" r:id="rId18"/>
    <p:sldId id="728" r:id="rId19"/>
    <p:sldId id="760" r:id="rId20"/>
    <p:sldId id="734" r:id="rId21"/>
    <p:sldId id="761" r:id="rId22"/>
    <p:sldId id="762" r:id="rId23"/>
    <p:sldId id="763" r:id="rId24"/>
    <p:sldId id="764" r:id="rId25"/>
    <p:sldId id="766" r:id="rId26"/>
    <p:sldId id="765" r:id="rId27"/>
    <p:sldId id="750" r:id="rId28"/>
    <p:sldId id="767" r:id="rId29"/>
    <p:sldId id="768" r:id="rId30"/>
    <p:sldId id="769" r:id="rId31"/>
    <p:sldId id="770" r:id="rId32"/>
    <p:sldId id="735" r:id="rId33"/>
    <p:sldId id="771" r:id="rId34"/>
    <p:sldId id="773" r:id="rId35"/>
    <p:sldId id="772" r:id="rId36"/>
    <p:sldId id="736" r:id="rId37"/>
    <p:sldId id="776" r:id="rId38"/>
    <p:sldId id="775" r:id="rId39"/>
    <p:sldId id="774" r:id="rId40"/>
    <p:sldId id="777" r:id="rId41"/>
    <p:sldId id="738" r:id="rId42"/>
    <p:sldId id="780" r:id="rId43"/>
    <p:sldId id="779" r:id="rId44"/>
    <p:sldId id="781" r:id="rId45"/>
    <p:sldId id="783" r:id="rId46"/>
    <p:sldId id="782" r:id="rId47"/>
    <p:sldId id="784" r:id="rId48"/>
    <p:sldId id="785" r:id="rId49"/>
    <p:sldId id="786" r:id="rId50"/>
    <p:sldId id="787" r:id="rId51"/>
    <p:sldId id="788" r:id="rId52"/>
    <p:sldId id="790" r:id="rId53"/>
    <p:sldId id="789" r:id="rId54"/>
    <p:sldId id="795" r:id="rId55"/>
    <p:sldId id="796" r:id="rId56"/>
    <p:sldId id="792" r:id="rId57"/>
    <p:sldId id="793" r:id="rId58"/>
    <p:sldId id="722" r:id="rId59"/>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F41A"/>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p:scale>
          <a:sx n="57" d="100"/>
          <a:sy n="57" d="100"/>
        </p:scale>
        <p:origin x="-900" y="-336"/>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A34BA-F3F2-4DA8-86CC-717E1E2CD79C}" type="doc">
      <dgm:prSet loTypeId="urn:microsoft.com/office/officeart/2005/8/layout/vList3" loCatId="list" qsTypeId="urn:microsoft.com/office/officeart/2005/8/quickstyle/3d3" qsCatId="3D" csTypeId="urn:microsoft.com/office/officeart/2005/8/colors/colorful4" csCatId="colorful" phldr="1"/>
      <dgm:spPr/>
      <dgm:t>
        <a:bodyPr/>
        <a:lstStyle/>
        <a:p>
          <a:endParaRPr lang="en-US"/>
        </a:p>
      </dgm:t>
    </dgm:pt>
    <dgm:pt modelId="{29AD7334-85E1-4432-81CC-9330ED656D7C}">
      <dgm:prSet phldrT="[Text]" custT="1"/>
      <dgm:spPr>
        <a:solidFill>
          <a:schemeClr val="accent1">
            <a:lumMod val="60000"/>
            <a:lumOff val="40000"/>
          </a:schemeClr>
        </a:solidFill>
      </dgm:spPr>
      <dgm:t>
        <a:bodyPr/>
        <a:lstStyle/>
        <a:p>
          <a:r>
            <a:rPr lang="en-US" sz="3200" b="1" dirty="0" err="1" smtClean="0">
              <a:solidFill>
                <a:schemeClr val="tx1"/>
              </a:solidFill>
              <a:latin typeface="Arial" pitchFamily="34" charset="0"/>
              <a:cs typeface="Arial" pitchFamily="34" charset="0"/>
            </a:rPr>
            <a:t>năm</a:t>
          </a:r>
          <a:r>
            <a:rPr lang="en-US" sz="3200" b="1" dirty="0" smtClean="0">
              <a:solidFill>
                <a:schemeClr val="tx1"/>
              </a:solidFill>
              <a:latin typeface="Arial" pitchFamily="34" charset="0"/>
              <a:cs typeface="Arial" pitchFamily="34" charset="0"/>
            </a:rPr>
            <a:t> 2007 </a:t>
          </a:r>
          <a:r>
            <a:rPr lang="en-US" sz="3200" b="1" dirty="0" err="1" smtClean="0">
              <a:solidFill>
                <a:schemeClr val="tx1"/>
              </a:solidFill>
              <a:latin typeface="Arial" pitchFamily="34" charset="0"/>
              <a:cs typeface="Arial" pitchFamily="34" charset="0"/>
            </a:rPr>
            <a:t>và</a:t>
          </a:r>
          <a:r>
            <a:rPr lang="en-US" sz="3200" b="1" dirty="0" smtClean="0">
              <a:solidFill>
                <a:schemeClr val="tx1"/>
              </a:solidFill>
              <a:latin typeface="Arial" pitchFamily="34" charset="0"/>
              <a:cs typeface="Arial" pitchFamily="34" charset="0"/>
            </a:rPr>
            <a:t> 2012 </a:t>
          </a:r>
          <a:r>
            <a:rPr lang="en-US" sz="3200" b="1" dirty="0" err="1" smtClean="0">
              <a:solidFill>
                <a:schemeClr val="tx1"/>
              </a:solidFill>
              <a:latin typeface="Arial" pitchFamily="34" charset="0"/>
              <a:cs typeface="Arial" pitchFamily="34" charset="0"/>
            </a:rPr>
            <a:t>sửa</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đổi</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bổ</a:t>
          </a:r>
          <a:r>
            <a:rPr lang="en-US" sz="3200" b="1" dirty="0" smtClean="0">
              <a:solidFill>
                <a:schemeClr val="tx1"/>
              </a:solidFill>
              <a:latin typeface="Arial" pitchFamily="34" charset="0"/>
              <a:cs typeface="Arial" pitchFamily="34" charset="0"/>
            </a:rPr>
            <a:t> sung</a:t>
          </a:r>
          <a:endParaRPr lang="en-US" sz="3200" b="1" dirty="0">
            <a:solidFill>
              <a:schemeClr val="tx1"/>
            </a:solidFill>
            <a:latin typeface="Arial" pitchFamily="34" charset="0"/>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1C747D65-6AE0-4957-A0B4-D4ED512E2F3D}">
      <dgm:prSet phldrT="[Text]" custT="1"/>
      <dgm:spPr>
        <a:solidFill>
          <a:schemeClr val="bg2">
            <a:lumMod val="90000"/>
          </a:schemeClr>
        </a:solidFill>
      </dgm:spPr>
      <dgm:t>
        <a:bodyPr/>
        <a:lstStyle/>
        <a:p>
          <a:r>
            <a:rPr lang="en-US" sz="3200" b="1" dirty="0" err="1" smtClean="0">
              <a:solidFill>
                <a:schemeClr val="tx1"/>
              </a:solidFill>
              <a:latin typeface="Arial" pitchFamily="34" charset="0"/>
              <a:cs typeface="Arial" pitchFamily="34" charset="0"/>
            </a:rPr>
            <a:t>Luật</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Phòng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chống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tham</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nhũng</a:t>
          </a:r>
          <a:r>
            <a:rPr lang="en-US" sz="3200" b="1" dirty="0" smtClean="0">
              <a:solidFill>
                <a:schemeClr val="tx1"/>
              </a:solidFill>
              <a:latin typeface="Arial" pitchFamily="34" charset="0"/>
              <a:cs typeface="Arial" pitchFamily="34" charset="0"/>
            </a:rPr>
            <a:t> 2018</a:t>
          </a:r>
          <a:endParaRPr lang="en-US" sz="3200" b="1" dirty="0">
            <a:solidFill>
              <a:schemeClr val="tx1"/>
            </a:solidFill>
            <a:latin typeface="Arial" pitchFamily="34" charset="0"/>
            <a:cs typeface="Arial" pitchFamily="34" charset="0"/>
          </a:endParaRPr>
        </a:p>
      </dgm:t>
    </dgm:pt>
    <dgm:pt modelId="{C87E53EB-DE04-4B94-AF03-EA78E35340A7}" type="parTrans" cxnId="{1DD1F7EB-9EEB-40F6-8E01-9501CAC0B45D}">
      <dgm:prSet/>
      <dgm:spPr/>
      <dgm:t>
        <a:bodyPr/>
        <a:lstStyle/>
        <a:p>
          <a:endParaRPr lang="en-US"/>
        </a:p>
      </dgm:t>
    </dgm:pt>
    <dgm:pt modelId="{0629B2AB-96D5-4B32-AEC7-AB901BA8739E}" type="sibTrans" cxnId="{1DD1F7EB-9EEB-40F6-8E01-9501CAC0B45D}">
      <dgm:prSet/>
      <dgm:spPr/>
      <dgm:t>
        <a:bodyPr/>
        <a:lstStyle/>
        <a:p>
          <a:endParaRPr lang="en-US"/>
        </a:p>
      </dgm:t>
    </dgm:pt>
    <dgm:pt modelId="{72C736B4-55BF-427C-B876-AC1778E6FF33}">
      <dgm:prSet custT="1"/>
      <dgm:spPr/>
      <dgm:t>
        <a:bodyPr/>
        <a:lstStyle/>
        <a:p>
          <a:r>
            <a:rPr lang="en-US" sz="3200" b="1" dirty="0" err="1" smtClean="0">
              <a:solidFill>
                <a:schemeClr val="tx1"/>
              </a:solidFill>
              <a:latin typeface="Arial" pitchFamily="34" charset="0"/>
              <a:cs typeface="Arial" pitchFamily="34" charset="0"/>
            </a:rPr>
            <a:t>ra</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đời</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đầu</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tiên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vào</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năm</a:t>
          </a:r>
          <a:r>
            <a:rPr lang="en-US" sz="3200" b="1" dirty="0" smtClean="0">
              <a:solidFill>
                <a:schemeClr val="tx1"/>
              </a:solidFill>
              <a:latin typeface="Arial" pitchFamily="34" charset="0"/>
              <a:cs typeface="Arial" pitchFamily="34" charset="0"/>
            </a:rPr>
            <a:t> 2005</a:t>
          </a:r>
          <a:endParaRPr lang="en-US" sz="3200" b="1" dirty="0">
            <a:solidFill>
              <a:schemeClr val="tx1"/>
            </a:solidFill>
            <a:latin typeface="Arial" pitchFamily="34" charset="0"/>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pt>
    <dgm:pt modelId="{A64547C1-0B0C-40D5-8D2B-2F1E44B317E9}" type="pres">
      <dgm:prSet presAssocID="{72C736B4-55BF-427C-B876-AC1778E6FF33}" presName="imgShp" presStyleLbl="fgImgPlace1" presStyleIdx="0" presStyleCnt="3" custScaleX="76959" custLinFactNeighborX="-84159"/>
      <dgm:spPr/>
    </dgm:pt>
    <dgm:pt modelId="{9368B629-3187-428C-B950-3C908D29DFAD}" type="pres">
      <dgm:prSet presAssocID="{72C736B4-55BF-427C-B876-AC1778E6FF33}" presName="txShp" presStyleLbl="node1" presStyleIdx="0" presStyleCnt="3" custScaleX="149481">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pt>
    <dgm:pt modelId="{7FC01AD3-AFEA-46F5-9100-EA27812FA7D6}" type="pres">
      <dgm:prSet presAssocID="{29AD7334-85E1-4432-81CC-9330ED656D7C}" presName="composite" presStyleCnt="0"/>
      <dgm:spPr/>
    </dgm:pt>
    <dgm:pt modelId="{39D73E3D-0EE3-4B85-AED4-7E702BCA4B5F}" type="pres">
      <dgm:prSet presAssocID="{29AD7334-85E1-4432-81CC-9330ED656D7C}" presName="imgShp" presStyleLbl="fgImgPlace1" presStyleIdx="1" presStyleCnt="3" custScaleX="76203" custLinFactNeighborX="-82787"/>
      <dgm:spPr/>
    </dgm:pt>
    <dgm:pt modelId="{003C76D1-6742-41FF-BEBF-6502F9413636}" type="pres">
      <dgm:prSet presAssocID="{29AD7334-85E1-4432-81CC-9330ED656D7C}" presName="txShp" presStyleLbl="node1" presStyleIdx="1" presStyleCnt="3" custScaleX="149481">
        <dgm:presLayoutVars>
          <dgm:bulletEnabled val="1"/>
        </dgm:presLayoutVars>
      </dgm:prSet>
      <dgm:spPr/>
      <dgm:t>
        <a:bodyPr/>
        <a:lstStyle/>
        <a:p>
          <a:endParaRPr lang="en-US"/>
        </a:p>
      </dgm:t>
    </dgm:pt>
    <dgm:pt modelId="{FF77A5D0-68C3-4F8A-9849-D73119A001A4}" type="pres">
      <dgm:prSet presAssocID="{943C3A0E-49C8-4724-B9F2-43AD86F99182}" presName="spacing" presStyleCnt="0"/>
      <dgm:spPr/>
    </dgm:pt>
    <dgm:pt modelId="{7197D657-72A6-4745-8CDD-2DCB508F49B4}" type="pres">
      <dgm:prSet presAssocID="{1C747D65-6AE0-4957-A0B4-D4ED512E2F3D}" presName="composite" presStyleCnt="0"/>
      <dgm:spPr/>
    </dgm:pt>
    <dgm:pt modelId="{A53B908D-F9AD-4003-ABB3-3AACCEC5666E}" type="pres">
      <dgm:prSet presAssocID="{1C747D65-6AE0-4957-A0B4-D4ED512E2F3D}" presName="imgShp" presStyleLbl="fgImgPlace1" presStyleIdx="2" presStyleCnt="3" custScaleX="74152" custLinFactNeighborX="-86147" custLinFactNeighborY="-5965"/>
      <dgm:spPr/>
    </dgm:pt>
    <dgm:pt modelId="{0ECCE799-0757-4758-94DF-6F660D144545}" type="pres">
      <dgm:prSet presAssocID="{1C747D65-6AE0-4957-A0B4-D4ED512E2F3D}" presName="txShp" presStyleLbl="node1" presStyleIdx="2" presStyleCnt="3" custScaleX="148586">
        <dgm:presLayoutVars>
          <dgm:bulletEnabled val="1"/>
        </dgm:presLayoutVars>
      </dgm:prSet>
      <dgm:spPr/>
      <dgm:t>
        <a:bodyPr/>
        <a:lstStyle/>
        <a:p>
          <a:endParaRPr lang="en-US"/>
        </a:p>
      </dgm:t>
    </dgm:pt>
  </dgm:ptLst>
  <dgm:cxnLst>
    <dgm:cxn modelId="{1DD1F7EB-9EEB-40F6-8E01-9501CAC0B45D}" srcId="{64FA34BA-F3F2-4DA8-86CC-717E1E2CD79C}" destId="{1C747D65-6AE0-4957-A0B4-D4ED512E2F3D}" srcOrd="2" destOrd="0" parTransId="{C87E53EB-DE04-4B94-AF03-EA78E35340A7}" sibTransId="{0629B2AB-96D5-4B32-AEC7-AB901BA8739E}"/>
    <dgm:cxn modelId="{9754CB7C-12A2-4CEC-A799-6BBA6AB2A984}" srcId="{64FA34BA-F3F2-4DA8-86CC-717E1E2CD79C}" destId="{72C736B4-55BF-427C-B876-AC1778E6FF33}" srcOrd="0" destOrd="0" parTransId="{8ED4C95A-C45C-4921-A566-BE16FA786C8B}" sibTransId="{898D1296-C568-49AA-8035-7F9A59FA7C76}"/>
    <dgm:cxn modelId="{CD0390A4-77E9-4760-A526-EF29CB8D0315}" type="presOf" srcId="{1C747D65-6AE0-4957-A0B4-D4ED512E2F3D}" destId="{0ECCE799-0757-4758-94DF-6F660D144545}" srcOrd="0" destOrd="0" presId="urn:microsoft.com/office/officeart/2005/8/layout/vList3"/>
    <dgm:cxn modelId="{4B270EB8-B3BE-42D5-93EA-5D9760BCA4CA}" type="presOf" srcId="{72C736B4-55BF-427C-B876-AC1778E6FF33}" destId="{9368B629-3187-428C-B950-3C908D29DFAD}" srcOrd="0" destOrd="0" presId="urn:microsoft.com/office/officeart/2005/8/layout/vList3"/>
    <dgm:cxn modelId="{434E2F02-ACBD-491A-B30B-FA4C94E08526}" type="presOf" srcId="{29AD7334-85E1-4432-81CC-9330ED656D7C}" destId="{003C76D1-6742-41FF-BEBF-6502F9413636}" srcOrd="0" destOrd="0" presId="urn:microsoft.com/office/officeart/2005/8/layout/vList3"/>
    <dgm:cxn modelId="{DC72EC2E-7564-409C-92B1-C6B5E6D5D957}" srcId="{64FA34BA-F3F2-4DA8-86CC-717E1E2CD79C}" destId="{29AD7334-85E1-4432-81CC-9330ED656D7C}" srcOrd="1" destOrd="0" parTransId="{345C4B95-CAC2-47AE-8008-5C49393F7B15}" sibTransId="{943C3A0E-49C8-4724-B9F2-43AD86F99182}"/>
    <dgm:cxn modelId="{A022EEEC-E0A5-4C3B-A6A1-53122347366C}" type="presOf" srcId="{64FA34BA-F3F2-4DA8-86CC-717E1E2CD79C}" destId="{65C7B319-7EB9-4371-AC39-2C7578171902}" srcOrd="0" destOrd="0" presId="urn:microsoft.com/office/officeart/2005/8/layout/vList3"/>
    <dgm:cxn modelId="{2FFAE0AA-C28D-4C60-9023-C3F3B2991ABC}" type="presParOf" srcId="{65C7B319-7EB9-4371-AC39-2C7578171902}" destId="{4D6490F2-2845-45C5-9683-8DD52ED1C52F}" srcOrd="0" destOrd="0" presId="urn:microsoft.com/office/officeart/2005/8/layout/vList3"/>
    <dgm:cxn modelId="{0C146209-C392-4E2C-8F38-B70990F49C8C}" type="presParOf" srcId="{4D6490F2-2845-45C5-9683-8DD52ED1C52F}" destId="{A64547C1-0B0C-40D5-8D2B-2F1E44B317E9}" srcOrd="0" destOrd="0" presId="urn:microsoft.com/office/officeart/2005/8/layout/vList3"/>
    <dgm:cxn modelId="{F38FA9D4-FAD9-417C-A304-ED08CB4E531B}" type="presParOf" srcId="{4D6490F2-2845-45C5-9683-8DD52ED1C52F}" destId="{9368B629-3187-428C-B950-3C908D29DFAD}" srcOrd="1" destOrd="0" presId="urn:microsoft.com/office/officeart/2005/8/layout/vList3"/>
    <dgm:cxn modelId="{482CC381-9768-4E72-8441-009A4F1DCF2F}" type="presParOf" srcId="{65C7B319-7EB9-4371-AC39-2C7578171902}" destId="{DCC0E54A-2257-4A51-AD99-57073A467802}" srcOrd="1" destOrd="0" presId="urn:microsoft.com/office/officeart/2005/8/layout/vList3"/>
    <dgm:cxn modelId="{B7F0F300-35B0-47E2-A034-86D340169E36}" type="presParOf" srcId="{65C7B319-7EB9-4371-AC39-2C7578171902}" destId="{7FC01AD3-AFEA-46F5-9100-EA27812FA7D6}" srcOrd="2" destOrd="0" presId="urn:microsoft.com/office/officeart/2005/8/layout/vList3"/>
    <dgm:cxn modelId="{767F607D-8C19-4A1D-A3AA-DB0F3F1117FE}" type="presParOf" srcId="{7FC01AD3-AFEA-46F5-9100-EA27812FA7D6}" destId="{39D73E3D-0EE3-4B85-AED4-7E702BCA4B5F}" srcOrd="0" destOrd="0" presId="urn:microsoft.com/office/officeart/2005/8/layout/vList3"/>
    <dgm:cxn modelId="{46CFB200-953D-4AF2-B39B-99F9CFB4F169}" type="presParOf" srcId="{7FC01AD3-AFEA-46F5-9100-EA27812FA7D6}" destId="{003C76D1-6742-41FF-BEBF-6502F9413636}" srcOrd="1" destOrd="0" presId="urn:microsoft.com/office/officeart/2005/8/layout/vList3"/>
    <dgm:cxn modelId="{E7A6C32B-6D3C-41A0-8A58-9C106D02A153}" type="presParOf" srcId="{65C7B319-7EB9-4371-AC39-2C7578171902}" destId="{FF77A5D0-68C3-4F8A-9849-D73119A001A4}" srcOrd="3" destOrd="0" presId="urn:microsoft.com/office/officeart/2005/8/layout/vList3"/>
    <dgm:cxn modelId="{AC3D2577-C1EE-4702-84E6-6AC392A51740}" type="presParOf" srcId="{65C7B319-7EB9-4371-AC39-2C7578171902}" destId="{7197D657-72A6-4745-8CDD-2DCB508F49B4}" srcOrd="4" destOrd="0" presId="urn:microsoft.com/office/officeart/2005/8/layout/vList3"/>
    <dgm:cxn modelId="{90584A56-9F0F-4CA3-8F55-D62BEBBC3F8E}" type="presParOf" srcId="{7197D657-72A6-4745-8CDD-2DCB508F49B4}" destId="{A53B908D-F9AD-4003-ABB3-3AACCEC5666E}" srcOrd="0" destOrd="0" presId="urn:microsoft.com/office/officeart/2005/8/layout/vList3"/>
    <dgm:cxn modelId="{F89BB1F6-6DE9-4D78-BE48-F3B7784683F0}" type="presParOf" srcId="{7197D657-72A6-4745-8CDD-2DCB508F49B4}" destId="{0ECCE799-0757-4758-94DF-6F660D144545}"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FA34BA-F3F2-4DA8-86CC-717E1E2CD79C}" type="doc">
      <dgm:prSet loTypeId="urn:microsoft.com/office/officeart/2005/8/layout/vList3" loCatId="list" qsTypeId="urn:microsoft.com/office/officeart/2005/8/quickstyle/3d3" qsCatId="3D" csTypeId="urn:microsoft.com/office/officeart/2005/8/colors/accent2_5" csCatId="accent2" phldr="1"/>
      <dgm:spPr/>
      <dgm:t>
        <a:bodyPr/>
        <a:lstStyle/>
        <a:p>
          <a:endParaRPr lang="en-US"/>
        </a:p>
      </dgm:t>
    </dgm:pt>
    <dgm:pt modelId="{29AD7334-85E1-4432-81CC-9330ED656D7C}">
      <dgm:prSet phldrT="[Text]"/>
      <dgm:spPr>
        <a:solidFill>
          <a:schemeClr val="accent5">
            <a:lumMod val="40000"/>
            <a:lumOff val="60000"/>
            <a:alpha val="70000"/>
          </a:schemeClr>
        </a:solidFill>
      </dgm:spPr>
      <dgm:t>
        <a:bodyPr/>
        <a:lstStyle/>
        <a:p>
          <a:r>
            <a:rPr lang="en-US" b="1" i="1" dirty="0" err="1" smtClean="0">
              <a:solidFill>
                <a:schemeClr val="tx1"/>
              </a:solidFill>
              <a:latin typeface="Arial" pitchFamily="34" charset="0"/>
              <a:cs typeface="Arial" pitchFamily="34" charset="0"/>
            </a:rPr>
            <a:t>Khoản</a:t>
          </a:r>
          <a:r>
            <a:rPr lang="en-US" b="1" i="1" dirty="0" smtClean="0">
              <a:solidFill>
                <a:schemeClr val="tx1"/>
              </a:solidFill>
              <a:latin typeface="Arial" pitchFamily="34" charset="0"/>
              <a:cs typeface="Arial" pitchFamily="34" charset="0"/>
            </a:rPr>
            <a:t> 1/</a:t>
          </a:r>
          <a:r>
            <a:rPr lang="en-US" b="1" i="1" dirty="0" err="1" smtClean="0">
              <a:solidFill>
                <a:schemeClr val="tx1"/>
              </a:solidFill>
              <a:latin typeface="Arial" pitchFamily="34" charset="0"/>
              <a:cs typeface="Arial" pitchFamily="34" charset="0"/>
            </a:rPr>
            <a:t>Điều</a:t>
          </a:r>
          <a:r>
            <a:rPr lang="en-US" b="1" i="1" dirty="0" smtClean="0">
              <a:solidFill>
                <a:schemeClr val="tx1"/>
              </a:solidFill>
              <a:latin typeface="Arial" pitchFamily="34" charset="0"/>
              <a:cs typeface="Arial" pitchFamily="34" charset="0"/>
            </a:rPr>
            <a:t> 3/LPCTN/2018</a:t>
          </a:r>
          <a:endParaRPr lang="en-US" b="1" dirty="0">
            <a:solidFill>
              <a:schemeClr val="tx1"/>
            </a:solidFill>
            <a:latin typeface="Arial" pitchFamily="34" charset="0"/>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72C736B4-55BF-427C-B876-AC1778E6FF33}">
      <dgm:prSet/>
      <dgm:spPr>
        <a:solidFill>
          <a:schemeClr val="bg2">
            <a:lumMod val="75000"/>
            <a:alpha val="90000"/>
          </a:schemeClr>
        </a:solidFill>
      </dgm:spPr>
      <dgm:t>
        <a:bodyPr/>
        <a:lstStyle/>
        <a:p>
          <a:r>
            <a:rPr lang="en-US" b="1" dirty="0" err="1" smtClean="0">
              <a:solidFill>
                <a:schemeClr val="tx1"/>
              </a:solidFill>
              <a:latin typeface="Arial" pitchFamily="34" charset="0"/>
              <a:cs typeface="Arial" pitchFamily="34" charset="0"/>
            </a:rPr>
            <a:t>Là</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hành</a:t>
          </a:r>
          <a:r>
            <a:rPr lang="en-US" b="1" dirty="0" smtClean="0">
              <a:solidFill>
                <a:schemeClr val="tx1"/>
              </a:solidFill>
              <a:latin typeface="Arial" pitchFamily="34" charset="0"/>
              <a:cs typeface="Arial" pitchFamily="34" charset="0"/>
            </a:rPr>
            <a:t> vi </a:t>
          </a:r>
          <a:r>
            <a:rPr lang="en-US" b="1" dirty="0" err="1" smtClean="0">
              <a:solidFill>
                <a:schemeClr val="tx1"/>
              </a:solidFill>
              <a:latin typeface="Arial" pitchFamily="34" charset="0"/>
              <a:cs typeface="Arial" pitchFamily="34" charset="0"/>
            </a:rPr>
            <a:t>của</a:t>
          </a:r>
          <a:r>
            <a:rPr lang="en-US" b="1"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người</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có</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chức</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vụ</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quyền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hạn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đã</a:t>
          </a:r>
          <a:r>
            <a:rPr lang="en-US" b="1"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lợi</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dụng</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chức</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vụ</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quyền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hạn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đó</a:t>
          </a:r>
          <a:r>
            <a:rPr lang="en-US" b="1"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vì</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vụ</a:t>
          </a:r>
          <a:r>
            <a:rPr lang="en-US" b="1" u="sng" dirty="0" smtClean="0">
              <a:solidFill>
                <a:schemeClr val="tx1"/>
              </a:solidFill>
              <a:latin typeface="Arial" pitchFamily="34" charset="0"/>
              <a:cs typeface="Arial" pitchFamily="34" charset="0"/>
            </a:rPr>
            <a:t> </a:t>
          </a:r>
          <a:r>
            <a:rPr lang="en-US" b="1" u="sng" dirty="0" err="1" smtClean="0">
              <a:solidFill>
                <a:schemeClr val="tx1"/>
              </a:solidFill>
              <a:latin typeface="Arial" pitchFamily="34" charset="0"/>
              <a:cs typeface="Arial" pitchFamily="34" charset="0"/>
            </a:rPr>
            <a:t>lợi</a:t>
          </a:r>
          <a:r>
            <a:rPr lang="en-US" b="1" dirty="0" smtClean="0">
              <a:solidFill>
                <a:schemeClr val="tx1"/>
              </a:solidFill>
              <a:latin typeface="Arial" pitchFamily="34" charset="0"/>
              <a:cs typeface="Arial" pitchFamily="34" charset="0"/>
            </a:rPr>
            <a:t>.</a:t>
          </a:r>
          <a:endParaRPr lang="en-US" b="1" dirty="0">
            <a:solidFill>
              <a:schemeClr val="tx1"/>
            </a:solidFill>
            <a:latin typeface="Arial" pitchFamily="34" charset="0"/>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t>
        <a:bodyPr/>
        <a:lstStyle/>
        <a:p>
          <a:endParaRPr lang="en-US"/>
        </a:p>
      </dgm:t>
    </dgm:pt>
    <dgm:pt modelId="{A64547C1-0B0C-40D5-8D2B-2F1E44B317E9}" type="pres">
      <dgm:prSet presAssocID="{72C736B4-55BF-427C-B876-AC1778E6FF33}" presName="imgShp" presStyleLbl="fgImgPlace1" presStyleIdx="0" presStyleCnt="2" custScaleX="78947" custLinFactNeighborX="-84159"/>
      <dgm:spPr/>
      <dgm:t>
        <a:bodyPr/>
        <a:lstStyle/>
        <a:p>
          <a:endParaRPr lang="en-US"/>
        </a:p>
      </dgm:t>
    </dgm:pt>
    <dgm:pt modelId="{9368B629-3187-428C-B950-3C908D29DFAD}" type="pres">
      <dgm:prSet presAssocID="{72C736B4-55BF-427C-B876-AC1778E6FF33}" presName="txShp" presStyleLbl="node1" presStyleIdx="0" presStyleCnt="2" custScaleX="150376">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t>
        <a:bodyPr/>
        <a:lstStyle/>
        <a:p>
          <a:endParaRPr lang="en-US"/>
        </a:p>
      </dgm:t>
    </dgm:pt>
    <dgm:pt modelId="{7FC01AD3-AFEA-46F5-9100-EA27812FA7D6}" type="pres">
      <dgm:prSet presAssocID="{29AD7334-85E1-4432-81CC-9330ED656D7C}" presName="composite" presStyleCnt="0"/>
      <dgm:spPr/>
      <dgm:t>
        <a:bodyPr/>
        <a:lstStyle/>
        <a:p>
          <a:endParaRPr lang="en-US"/>
        </a:p>
      </dgm:t>
    </dgm:pt>
    <dgm:pt modelId="{39D73E3D-0EE3-4B85-AED4-7E702BCA4B5F}" type="pres">
      <dgm:prSet presAssocID="{29AD7334-85E1-4432-81CC-9330ED656D7C}" presName="imgShp" presStyleLbl="fgImgPlace1" presStyleIdx="1" presStyleCnt="2" custScaleX="74735" custLinFactNeighborX="-85035"/>
      <dgm:spPr/>
      <dgm:t>
        <a:bodyPr/>
        <a:lstStyle/>
        <a:p>
          <a:endParaRPr lang="en-US"/>
        </a:p>
      </dgm:t>
    </dgm:pt>
    <dgm:pt modelId="{003C76D1-6742-41FF-BEBF-6502F9413636}" type="pres">
      <dgm:prSet presAssocID="{29AD7334-85E1-4432-81CC-9330ED656D7C}" presName="txShp" presStyleLbl="node1" presStyleIdx="1" presStyleCnt="2" custScaleX="150376">
        <dgm:presLayoutVars>
          <dgm:bulletEnabled val="1"/>
        </dgm:presLayoutVars>
      </dgm:prSet>
      <dgm:spPr/>
      <dgm:t>
        <a:bodyPr/>
        <a:lstStyle/>
        <a:p>
          <a:endParaRPr lang="en-US"/>
        </a:p>
      </dgm:t>
    </dgm:pt>
  </dgm:ptLst>
  <dgm:cxnLst>
    <dgm:cxn modelId="{02669493-71A3-4E1C-9ADF-F88F1F2C3D52}" type="presOf" srcId="{29AD7334-85E1-4432-81CC-9330ED656D7C}" destId="{003C76D1-6742-41FF-BEBF-6502F9413636}" srcOrd="0" destOrd="0" presId="urn:microsoft.com/office/officeart/2005/8/layout/vList3"/>
    <dgm:cxn modelId="{AC3A2823-1530-4B7B-B364-0EDB2D0CDD08}" type="presOf" srcId="{64FA34BA-F3F2-4DA8-86CC-717E1E2CD79C}" destId="{65C7B319-7EB9-4371-AC39-2C7578171902}" srcOrd="0" destOrd="0" presId="urn:microsoft.com/office/officeart/2005/8/layout/vList3"/>
    <dgm:cxn modelId="{9754CB7C-12A2-4CEC-A799-6BBA6AB2A984}" srcId="{64FA34BA-F3F2-4DA8-86CC-717E1E2CD79C}" destId="{72C736B4-55BF-427C-B876-AC1778E6FF33}" srcOrd="0" destOrd="0" parTransId="{8ED4C95A-C45C-4921-A566-BE16FA786C8B}" sibTransId="{898D1296-C568-49AA-8035-7F9A59FA7C76}"/>
    <dgm:cxn modelId="{DC72EC2E-7564-409C-92B1-C6B5E6D5D957}" srcId="{64FA34BA-F3F2-4DA8-86CC-717E1E2CD79C}" destId="{29AD7334-85E1-4432-81CC-9330ED656D7C}" srcOrd="1" destOrd="0" parTransId="{345C4B95-CAC2-47AE-8008-5C49393F7B15}" sibTransId="{943C3A0E-49C8-4724-B9F2-43AD86F99182}"/>
    <dgm:cxn modelId="{949F4B73-8D4B-46FD-9BC7-2AD9CAD77BA6}" type="presOf" srcId="{72C736B4-55BF-427C-B876-AC1778E6FF33}" destId="{9368B629-3187-428C-B950-3C908D29DFAD}" srcOrd="0" destOrd="0" presId="urn:microsoft.com/office/officeart/2005/8/layout/vList3"/>
    <dgm:cxn modelId="{FF1D203E-47AA-4B90-8815-FF6194AFF4DE}" type="presParOf" srcId="{65C7B319-7EB9-4371-AC39-2C7578171902}" destId="{4D6490F2-2845-45C5-9683-8DD52ED1C52F}" srcOrd="0" destOrd="0" presId="urn:microsoft.com/office/officeart/2005/8/layout/vList3"/>
    <dgm:cxn modelId="{B1475263-41F9-49BB-BD96-A52A48C83B2A}" type="presParOf" srcId="{4D6490F2-2845-45C5-9683-8DD52ED1C52F}" destId="{A64547C1-0B0C-40D5-8D2B-2F1E44B317E9}" srcOrd="0" destOrd="0" presId="urn:microsoft.com/office/officeart/2005/8/layout/vList3"/>
    <dgm:cxn modelId="{A6BC13FB-CABC-41A6-940E-55C0EDA1FBBE}" type="presParOf" srcId="{4D6490F2-2845-45C5-9683-8DD52ED1C52F}" destId="{9368B629-3187-428C-B950-3C908D29DFAD}" srcOrd="1" destOrd="0" presId="urn:microsoft.com/office/officeart/2005/8/layout/vList3"/>
    <dgm:cxn modelId="{F1E6F111-BB7F-4A74-B7F2-05E870BFEEA2}" type="presParOf" srcId="{65C7B319-7EB9-4371-AC39-2C7578171902}" destId="{DCC0E54A-2257-4A51-AD99-57073A467802}" srcOrd="1" destOrd="0" presId="urn:microsoft.com/office/officeart/2005/8/layout/vList3"/>
    <dgm:cxn modelId="{C3A6D045-2761-4FA1-B5A9-EEB75D66A3B2}" type="presParOf" srcId="{65C7B319-7EB9-4371-AC39-2C7578171902}" destId="{7FC01AD3-AFEA-46F5-9100-EA27812FA7D6}" srcOrd="2" destOrd="0" presId="urn:microsoft.com/office/officeart/2005/8/layout/vList3"/>
    <dgm:cxn modelId="{A2601700-D5C4-4026-9926-58A673FE0195}" type="presParOf" srcId="{7FC01AD3-AFEA-46F5-9100-EA27812FA7D6}" destId="{39D73E3D-0EE3-4B85-AED4-7E702BCA4B5F}" srcOrd="0" destOrd="0" presId="urn:microsoft.com/office/officeart/2005/8/layout/vList3"/>
    <dgm:cxn modelId="{AAD3A98B-3F0F-4EB8-BF12-13F2B260B0CF}" type="presParOf" srcId="{7FC01AD3-AFEA-46F5-9100-EA27812FA7D6}" destId="{003C76D1-6742-41FF-BEBF-6502F9413636}"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FA34BA-F3F2-4DA8-86CC-717E1E2CD79C}" type="doc">
      <dgm:prSet loTypeId="urn:microsoft.com/office/officeart/2005/8/layout/vList3" loCatId="list" qsTypeId="urn:microsoft.com/office/officeart/2005/8/quickstyle/3d3" qsCatId="3D" csTypeId="urn:microsoft.com/office/officeart/2005/8/colors/accent2_5" csCatId="accent2" phldr="1"/>
      <dgm:spPr/>
      <dgm:t>
        <a:bodyPr/>
        <a:lstStyle/>
        <a:p>
          <a:endParaRPr lang="en-US"/>
        </a:p>
      </dgm:t>
    </dgm:pt>
    <dgm:pt modelId="{29AD7334-85E1-4432-81CC-9330ED656D7C}">
      <dgm:prSet phldrT="[Text]"/>
      <dgm:spPr>
        <a:solidFill>
          <a:schemeClr val="accent5">
            <a:lumMod val="40000"/>
            <a:lumOff val="60000"/>
            <a:alpha val="70000"/>
          </a:schemeClr>
        </a:solidFill>
      </dgm:spPr>
      <dgm:t>
        <a:bodyPr/>
        <a:lstStyle/>
        <a:p>
          <a:r>
            <a:rPr lang="en-US" b="1" i="0" dirty="0" err="1" smtClean="0">
              <a:solidFill>
                <a:schemeClr val="tx1"/>
              </a:solidFill>
              <a:latin typeface="Arial" pitchFamily="34" charset="0"/>
              <a:cs typeface="Arial" pitchFamily="34" charset="0"/>
            </a:rPr>
            <a:t>Chủ</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thể</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tham</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nhũng</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lợi</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dụng</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chức</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vụ</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quyền</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hạn</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được</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giao</a:t>
          </a:r>
          <a:endParaRPr lang="en-US" b="1" i="0" dirty="0">
            <a:solidFill>
              <a:schemeClr val="tx1"/>
            </a:solidFill>
            <a:latin typeface="Arial" pitchFamily="34" charset="0"/>
            <a:cs typeface="Arial" pitchFamily="34" charset="0"/>
          </a:endParaRPr>
        </a:p>
      </dgm:t>
    </dgm:pt>
    <dgm:pt modelId="{345C4B95-CAC2-47AE-8008-5C49393F7B15}" type="parTrans" cxnId="{DC72EC2E-7564-409C-92B1-C6B5E6D5D957}">
      <dgm:prSet/>
      <dgm:spPr/>
      <dgm:t>
        <a:bodyPr/>
        <a:lstStyle/>
        <a:p>
          <a:endParaRPr lang="en-US"/>
        </a:p>
      </dgm:t>
    </dgm:pt>
    <dgm:pt modelId="{943C3A0E-49C8-4724-B9F2-43AD86F99182}" type="sibTrans" cxnId="{DC72EC2E-7564-409C-92B1-C6B5E6D5D957}">
      <dgm:prSet/>
      <dgm:spPr/>
      <dgm:t>
        <a:bodyPr/>
        <a:lstStyle/>
        <a:p>
          <a:endParaRPr lang="en-US"/>
        </a:p>
      </dgm:t>
    </dgm:pt>
    <dgm:pt modelId="{1C747D65-6AE0-4957-A0B4-D4ED512E2F3D}">
      <dgm:prSet phldrT="[Text]" custT="1"/>
      <dgm:spPr>
        <a:solidFill>
          <a:schemeClr val="accent6">
            <a:lumMod val="75000"/>
            <a:alpha val="50000"/>
          </a:schemeClr>
        </a:solidFill>
      </dgm:spPr>
      <dgm:t>
        <a:bodyPr/>
        <a:lstStyle/>
        <a:p>
          <a:r>
            <a:rPr lang="en-US" sz="3200" b="1" i="0" dirty="0" err="1" smtClean="0">
              <a:solidFill>
                <a:schemeClr val="tx1"/>
              </a:solidFill>
              <a:latin typeface="Arial" pitchFamily="34" charset="0"/>
              <a:cs typeface="Arial" pitchFamily="34" charset="0"/>
            </a:rPr>
            <a:t>Mục</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đích</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của</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hành</a:t>
          </a:r>
          <a:r>
            <a:rPr lang="en-US" sz="3200" b="1" i="0" dirty="0" smtClean="0">
              <a:solidFill>
                <a:schemeClr val="tx1"/>
              </a:solidFill>
              <a:latin typeface="Arial" pitchFamily="34" charset="0"/>
              <a:cs typeface="Arial" pitchFamily="34" charset="0"/>
            </a:rPr>
            <a:t> vi </a:t>
          </a:r>
          <a:r>
            <a:rPr lang="en-US" sz="3200" b="1" i="0" dirty="0" err="1" smtClean="0">
              <a:solidFill>
                <a:schemeClr val="tx1"/>
              </a:solidFill>
              <a:latin typeface="Arial" pitchFamily="34" charset="0"/>
              <a:cs typeface="Arial" pitchFamily="34" charset="0"/>
            </a:rPr>
            <a:t>tham</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nhũng</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là</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vụ</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lợi</a:t>
          </a:r>
          <a:endParaRPr lang="en-US" sz="3200" b="1" i="0" dirty="0">
            <a:solidFill>
              <a:schemeClr val="tx1"/>
            </a:solidFill>
            <a:latin typeface="Arial" pitchFamily="34" charset="0"/>
            <a:cs typeface="Arial" pitchFamily="34" charset="0"/>
          </a:endParaRPr>
        </a:p>
      </dgm:t>
    </dgm:pt>
    <dgm:pt modelId="{C87E53EB-DE04-4B94-AF03-EA78E35340A7}" type="parTrans" cxnId="{1DD1F7EB-9EEB-40F6-8E01-9501CAC0B45D}">
      <dgm:prSet/>
      <dgm:spPr/>
      <dgm:t>
        <a:bodyPr/>
        <a:lstStyle/>
        <a:p>
          <a:endParaRPr lang="en-US"/>
        </a:p>
      </dgm:t>
    </dgm:pt>
    <dgm:pt modelId="{0629B2AB-96D5-4B32-AEC7-AB901BA8739E}" type="sibTrans" cxnId="{1DD1F7EB-9EEB-40F6-8E01-9501CAC0B45D}">
      <dgm:prSet/>
      <dgm:spPr/>
      <dgm:t>
        <a:bodyPr/>
        <a:lstStyle/>
        <a:p>
          <a:endParaRPr lang="en-US"/>
        </a:p>
      </dgm:t>
    </dgm:pt>
    <dgm:pt modelId="{72C736B4-55BF-427C-B876-AC1778E6FF33}">
      <dgm:prSet/>
      <dgm:spPr>
        <a:solidFill>
          <a:schemeClr val="bg2">
            <a:lumMod val="75000"/>
            <a:alpha val="90000"/>
          </a:schemeClr>
        </a:solidFill>
      </dgm:spPr>
      <dgm:t>
        <a:bodyPr/>
        <a:lstStyle/>
        <a:p>
          <a:r>
            <a:rPr lang="en-US" b="1" i="0" dirty="0" err="1" smtClean="0">
              <a:solidFill>
                <a:schemeClr val="tx1"/>
              </a:solidFill>
              <a:latin typeface="Arial" pitchFamily="34" charset="0"/>
              <a:cs typeface="Arial" pitchFamily="34" charset="0"/>
            </a:rPr>
            <a:t>Chủ</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thể</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tham</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nhũng</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là</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người</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có</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chức</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vụ</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quyền</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hạn</a:t>
          </a:r>
          <a:endParaRPr lang="en-US" b="1" i="0" dirty="0">
            <a:solidFill>
              <a:schemeClr val="tx1"/>
            </a:solidFill>
            <a:latin typeface="Arial" pitchFamily="34" charset="0"/>
            <a:cs typeface="Arial" pitchFamily="34" charset="0"/>
          </a:endParaRPr>
        </a:p>
      </dgm:t>
    </dgm:pt>
    <dgm:pt modelId="{8ED4C95A-C45C-4921-A566-BE16FA786C8B}" type="parTrans" cxnId="{9754CB7C-12A2-4CEC-A799-6BBA6AB2A984}">
      <dgm:prSet/>
      <dgm:spPr/>
      <dgm:t>
        <a:bodyPr/>
        <a:lstStyle/>
        <a:p>
          <a:endParaRPr lang="en-US"/>
        </a:p>
      </dgm:t>
    </dgm:pt>
    <dgm:pt modelId="{898D1296-C568-49AA-8035-7F9A59FA7C76}" type="sibTrans" cxnId="{9754CB7C-12A2-4CEC-A799-6BBA6AB2A984}">
      <dgm:prSet/>
      <dgm:spPr/>
      <dgm:t>
        <a:bodyPr/>
        <a:lstStyle/>
        <a:p>
          <a:endParaRPr lang="en-US"/>
        </a:p>
      </dgm:t>
    </dgm:pt>
    <dgm:pt modelId="{65C7B319-7EB9-4371-AC39-2C7578171902}" type="pres">
      <dgm:prSet presAssocID="{64FA34BA-F3F2-4DA8-86CC-717E1E2CD79C}" presName="linearFlow" presStyleCnt="0">
        <dgm:presLayoutVars>
          <dgm:dir/>
          <dgm:resizeHandles val="exact"/>
        </dgm:presLayoutVars>
      </dgm:prSet>
      <dgm:spPr/>
      <dgm:t>
        <a:bodyPr/>
        <a:lstStyle/>
        <a:p>
          <a:endParaRPr lang="en-US"/>
        </a:p>
      </dgm:t>
    </dgm:pt>
    <dgm:pt modelId="{4D6490F2-2845-45C5-9683-8DD52ED1C52F}" type="pres">
      <dgm:prSet presAssocID="{72C736B4-55BF-427C-B876-AC1778E6FF33}" presName="composite" presStyleCnt="0"/>
      <dgm:spPr/>
      <dgm:t>
        <a:bodyPr/>
        <a:lstStyle/>
        <a:p>
          <a:endParaRPr lang="en-US"/>
        </a:p>
      </dgm:t>
    </dgm:pt>
    <dgm:pt modelId="{A64547C1-0B0C-40D5-8D2B-2F1E44B317E9}" type="pres">
      <dgm:prSet presAssocID="{72C736B4-55BF-427C-B876-AC1778E6FF33}" presName="imgShp" presStyleLbl="fgImgPlace1" presStyleIdx="0" presStyleCnt="3" custScaleX="78947" custLinFactNeighborX="-84159"/>
      <dgm:spPr/>
      <dgm:t>
        <a:bodyPr/>
        <a:lstStyle/>
        <a:p>
          <a:endParaRPr lang="en-US"/>
        </a:p>
      </dgm:t>
    </dgm:pt>
    <dgm:pt modelId="{9368B629-3187-428C-B950-3C908D29DFAD}" type="pres">
      <dgm:prSet presAssocID="{72C736B4-55BF-427C-B876-AC1778E6FF33}" presName="txShp" presStyleLbl="node1" presStyleIdx="0" presStyleCnt="3" custScaleX="150376">
        <dgm:presLayoutVars>
          <dgm:bulletEnabled val="1"/>
        </dgm:presLayoutVars>
      </dgm:prSet>
      <dgm:spPr/>
      <dgm:t>
        <a:bodyPr/>
        <a:lstStyle/>
        <a:p>
          <a:endParaRPr lang="en-US"/>
        </a:p>
      </dgm:t>
    </dgm:pt>
    <dgm:pt modelId="{DCC0E54A-2257-4A51-AD99-57073A467802}" type="pres">
      <dgm:prSet presAssocID="{898D1296-C568-49AA-8035-7F9A59FA7C76}" presName="spacing" presStyleCnt="0"/>
      <dgm:spPr/>
      <dgm:t>
        <a:bodyPr/>
        <a:lstStyle/>
        <a:p>
          <a:endParaRPr lang="en-US"/>
        </a:p>
      </dgm:t>
    </dgm:pt>
    <dgm:pt modelId="{7FC01AD3-AFEA-46F5-9100-EA27812FA7D6}" type="pres">
      <dgm:prSet presAssocID="{29AD7334-85E1-4432-81CC-9330ED656D7C}" presName="composite" presStyleCnt="0"/>
      <dgm:spPr/>
      <dgm:t>
        <a:bodyPr/>
        <a:lstStyle/>
        <a:p>
          <a:endParaRPr lang="en-US"/>
        </a:p>
      </dgm:t>
    </dgm:pt>
    <dgm:pt modelId="{39D73E3D-0EE3-4B85-AED4-7E702BCA4B5F}" type="pres">
      <dgm:prSet presAssocID="{29AD7334-85E1-4432-81CC-9330ED656D7C}" presName="imgShp" presStyleLbl="fgImgPlace1" presStyleIdx="1" presStyleCnt="3" custScaleX="74735" custLinFactNeighborX="-85035"/>
      <dgm:spPr/>
      <dgm:t>
        <a:bodyPr/>
        <a:lstStyle/>
        <a:p>
          <a:endParaRPr lang="en-US"/>
        </a:p>
      </dgm:t>
    </dgm:pt>
    <dgm:pt modelId="{003C76D1-6742-41FF-BEBF-6502F9413636}" type="pres">
      <dgm:prSet presAssocID="{29AD7334-85E1-4432-81CC-9330ED656D7C}" presName="txShp" presStyleLbl="node1" presStyleIdx="1" presStyleCnt="3" custScaleX="150376">
        <dgm:presLayoutVars>
          <dgm:bulletEnabled val="1"/>
        </dgm:presLayoutVars>
      </dgm:prSet>
      <dgm:spPr/>
      <dgm:t>
        <a:bodyPr/>
        <a:lstStyle/>
        <a:p>
          <a:endParaRPr lang="en-US"/>
        </a:p>
      </dgm:t>
    </dgm:pt>
    <dgm:pt modelId="{FF77A5D0-68C3-4F8A-9849-D73119A001A4}" type="pres">
      <dgm:prSet presAssocID="{943C3A0E-49C8-4724-B9F2-43AD86F99182}" presName="spacing" presStyleCnt="0"/>
      <dgm:spPr/>
      <dgm:t>
        <a:bodyPr/>
        <a:lstStyle/>
        <a:p>
          <a:endParaRPr lang="en-US"/>
        </a:p>
      </dgm:t>
    </dgm:pt>
    <dgm:pt modelId="{7197D657-72A6-4745-8CDD-2DCB508F49B4}" type="pres">
      <dgm:prSet presAssocID="{1C747D65-6AE0-4957-A0B4-D4ED512E2F3D}" presName="composite" presStyleCnt="0"/>
      <dgm:spPr/>
      <dgm:t>
        <a:bodyPr/>
        <a:lstStyle/>
        <a:p>
          <a:endParaRPr lang="en-US"/>
        </a:p>
      </dgm:t>
    </dgm:pt>
    <dgm:pt modelId="{A53B908D-F9AD-4003-ABB3-3AACCEC5666E}" type="pres">
      <dgm:prSet presAssocID="{1C747D65-6AE0-4957-A0B4-D4ED512E2F3D}" presName="imgShp" presStyleLbl="fgImgPlace1" presStyleIdx="2" presStyleCnt="3" custScaleX="78233" custLinFactNeighborX="-91754"/>
      <dgm:spPr/>
      <dgm:t>
        <a:bodyPr/>
        <a:lstStyle/>
        <a:p>
          <a:endParaRPr lang="en-US"/>
        </a:p>
      </dgm:t>
    </dgm:pt>
    <dgm:pt modelId="{0ECCE799-0757-4758-94DF-6F660D144545}" type="pres">
      <dgm:prSet presAssocID="{1C747D65-6AE0-4957-A0B4-D4ED512E2F3D}" presName="txShp" presStyleLbl="node1" presStyleIdx="2" presStyleCnt="3" custScaleX="148986" custLinFactNeighborX="-695" custLinFactNeighborY="91">
        <dgm:presLayoutVars>
          <dgm:bulletEnabled val="1"/>
        </dgm:presLayoutVars>
      </dgm:prSet>
      <dgm:spPr/>
      <dgm:t>
        <a:bodyPr/>
        <a:lstStyle/>
        <a:p>
          <a:endParaRPr lang="en-US"/>
        </a:p>
      </dgm:t>
    </dgm:pt>
  </dgm:ptLst>
  <dgm:cxnLst>
    <dgm:cxn modelId="{519CDADA-5731-4C80-9E60-20B261DBFE99}" type="presOf" srcId="{1C747D65-6AE0-4957-A0B4-D4ED512E2F3D}" destId="{0ECCE799-0757-4758-94DF-6F660D144545}" srcOrd="0" destOrd="0" presId="urn:microsoft.com/office/officeart/2005/8/layout/vList3"/>
    <dgm:cxn modelId="{4CE6BAC2-7E07-45A7-8D9B-3DCE9FFBB9E5}" type="presOf" srcId="{29AD7334-85E1-4432-81CC-9330ED656D7C}" destId="{003C76D1-6742-41FF-BEBF-6502F9413636}" srcOrd="0" destOrd="0" presId="urn:microsoft.com/office/officeart/2005/8/layout/vList3"/>
    <dgm:cxn modelId="{A9CBAF96-9D5A-4F92-8399-89517FF5F001}" type="presOf" srcId="{64FA34BA-F3F2-4DA8-86CC-717E1E2CD79C}" destId="{65C7B319-7EB9-4371-AC39-2C7578171902}" srcOrd="0" destOrd="0" presId="urn:microsoft.com/office/officeart/2005/8/layout/vList3"/>
    <dgm:cxn modelId="{1DD1F7EB-9EEB-40F6-8E01-9501CAC0B45D}" srcId="{64FA34BA-F3F2-4DA8-86CC-717E1E2CD79C}" destId="{1C747D65-6AE0-4957-A0B4-D4ED512E2F3D}" srcOrd="2" destOrd="0" parTransId="{C87E53EB-DE04-4B94-AF03-EA78E35340A7}" sibTransId="{0629B2AB-96D5-4B32-AEC7-AB901BA8739E}"/>
    <dgm:cxn modelId="{9754CB7C-12A2-4CEC-A799-6BBA6AB2A984}" srcId="{64FA34BA-F3F2-4DA8-86CC-717E1E2CD79C}" destId="{72C736B4-55BF-427C-B876-AC1778E6FF33}" srcOrd="0" destOrd="0" parTransId="{8ED4C95A-C45C-4921-A566-BE16FA786C8B}" sibTransId="{898D1296-C568-49AA-8035-7F9A59FA7C76}"/>
    <dgm:cxn modelId="{DC72EC2E-7564-409C-92B1-C6B5E6D5D957}" srcId="{64FA34BA-F3F2-4DA8-86CC-717E1E2CD79C}" destId="{29AD7334-85E1-4432-81CC-9330ED656D7C}" srcOrd="1" destOrd="0" parTransId="{345C4B95-CAC2-47AE-8008-5C49393F7B15}" sibTransId="{943C3A0E-49C8-4724-B9F2-43AD86F99182}"/>
    <dgm:cxn modelId="{B6853FDE-9D0A-4ED5-9425-7BAB190492BA}" type="presOf" srcId="{72C736B4-55BF-427C-B876-AC1778E6FF33}" destId="{9368B629-3187-428C-B950-3C908D29DFAD}" srcOrd="0" destOrd="0" presId="urn:microsoft.com/office/officeart/2005/8/layout/vList3"/>
    <dgm:cxn modelId="{368D71E8-8ABD-4033-B461-A43E3C163B16}" type="presParOf" srcId="{65C7B319-7EB9-4371-AC39-2C7578171902}" destId="{4D6490F2-2845-45C5-9683-8DD52ED1C52F}" srcOrd="0" destOrd="0" presId="urn:microsoft.com/office/officeart/2005/8/layout/vList3"/>
    <dgm:cxn modelId="{4F813D96-85B3-4505-B178-7D3619BA8874}" type="presParOf" srcId="{4D6490F2-2845-45C5-9683-8DD52ED1C52F}" destId="{A64547C1-0B0C-40D5-8D2B-2F1E44B317E9}" srcOrd="0" destOrd="0" presId="urn:microsoft.com/office/officeart/2005/8/layout/vList3"/>
    <dgm:cxn modelId="{9D4BFEFA-112E-4869-9C60-345B449E15E7}" type="presParOf" srcId="{4D6490F2-2845-45C5-9683-8DD52ED1C52F}" destId="{9368B629-3187-428C-B950-3C908D29DFAD}" srcOrd="1" destOrd="0" presId="urn:microsoft.com/office/officeart/2005/8/layout/vList3"/>
    <dgm:cxn modelId="{FD1E138F-D492-44CA-9887-89A438A87D36}" type="presParOf" srcId="{65C7B319-7EB9-4371-AC39-2C7578171902}" destId="{DCC0E54A-2257-4A51-AD99-57073A467802}" srcOrd="1" destOrd="0" presId="urn:microsoft.com/office/officeart/2005/8/layout/vList3"/>
    <dgm:cxn modelId="{0A5204AF-E2B5-4D91-9EAC-F18B5AAD56CF}" type="presParOf" srcId="{65C7B319-7EB9-4371-AC39-2C7578171902}" destId="{7FC01AD3-AFEA-46F5-9100-EA27812FA7D6}" srcOrd="2" destOrd="0" presId="urn:microsoft.com/office/officeart/2005/8/layout/vList3"/>
    <dgm:cxn modelId="{601EF3F9-BAB8-4A7D-B8B9-9686789D5CEB}" type="presParOf" srcId="{7FC01AD3-AFEA-46F5-9100-EA27812FA7D6}" destId="{39D73E3D-0EE3-4B85-AED4-7E702BCA4B5F}" srcOrd="0" destOrd="0" presId="urn:microsoft.com/office/officeart/2005/8/layout/vList3"/>
    <dgm:cxn modelId="{29BCC7F4-1914-4A78-A374-79DE91BFB3F9}" type="presParOf" srcId="{7FC01AD3-AFEA-46F5-9100-EA27812FA7D6}" destId="{003C76D1-6742-41FF-BEBF-6502F9413636}" srcOrd="1" destOrd="0" presId="urn:microsoft.com/office/officeart/2005/8/layout/vList3"/>
    <dgm:cxn modelId="{F34D2181-D39C-49A4-BDF5-26453FE83C47}" type="presParOf" srcId="{65C7B319-7EB9-4371-AC39-2C7578171902}" destId="{FF77A5D0-68C3-4F8A-9849-D73119A001A4}" srcOrd="3" destOrd="0" presId="urn:microsoft.com/office/officeart/2005/8/layout/vList3"/>
    <dgm:cxn modelId="{D4EE0927-F937-4110-9732-3BE170D9E042}" type="presParOf" srcId="{65C7B319-7EB9-4371-AC39-2C7578171902}" destId="{7197D657-72A6-4745-8CDD-2DCB508F49B4}" srcOrd="4" destOrd="0" presId="urn:microsoft.com/office/officeart/2005/8/layout/vList3"/>
    <dgm:cxn modelId="{9994785F-D03B-4678-B1ED-D95477E6FEFE}" type="presParOf" srcId="{7197D657-72A6-4745-8CDD-2DCB508F49B4}" destId="{A53B908D-F9AD-4003-ABB3-3AACCEC5666E}" srcOrd="0" destOrd="0" presId="urn:microsoft.com/office/officeart/2005/8/layout/vList3"/>
    <dgm:cxn modelId="{828D9A68-539A-4B1E-8D33-992300B1B2EA}" type="presParOf" srcId="{7197D657-72A6-4745-8CDD-2DCB508F49B4}" destId="{0ECCE799-0757-4758-94DF-6F660D144545}"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D40B51-C33C-43EC-8495-E445343E103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344E985-6B97-44F2-B729-1454B2948DDF}">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en-US" sz="3200" b="1" dirty="0" err="1" smtClean="0">
              <a:latin typeface="Arial" pitchFamily="34" charset="0"/>
              <a:cs typeface="Arial" pitchFamily="34" charset="0"/>
            </a:rPr>
            <a:t>cán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bộ</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chức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viên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chức</a:t>
          </a:r>
          <a:endParaRPr lang="en-US" sz="3200" b="1" dirty="0">
            <a:solidFill>
              <a:schemeClr val="tx1"/>
            </a:solidFill>
            <a:latin typeface="Arial" pitchFamily="34" charset="0"/>
            <a:cs typeface="Arial" pitchFamily="34" charset="0"/>
          </a:endParaRPr>
        </a:p>
      </dgm:t>
    </dgm:pt>
    <dgm:pt modelId="{64C3FD53-553C-4F89-8233-7440E6E7D622}" type="parTrans" cxnId="{E35653B5-4014-4F1B-82B6-0872C9A58DF6}">
      <dgm:prSet/>
      <dgm:spPr/>
      <dgm:t>
        <a:bodyPr/>
        <a:lstStyle/>
        <a:p>
          <a:endParaRPr lang="en-US"/>
        </a:p>
      </dgm:t>
    </dgm:pt>
    <dgm:pt modelId="{723FF07A-3490-4F60-80EE-41D2760C6176}" type="sibTrans" cxnId="{E35653B5-4014-4F1B-82B6-0872C9A58DF6}">
      <dgm:prSet/>
      <dgm:spPr/>
      <dgm:t>
        <a:bodyPr/>
        <a:lstStyle/>
        <a:p>
          <a:endParaRPr lang="en-US"/>
        </a:p>
      </dgm:t>
    </dgm:pt>
    <dgm:pt modelId="{4A4D6690-5766-49D2-AB50-27BBACA5C3F7}">
      <dgm:prSet phldrT="[Text]" custT="1">
        <dgm:style>
          <a:lnRef idx="3">
            <a:schemeClr val="lt1"/>
          </a:lnRef>
          <a:fillRef idx="1">
            <a:schemeClr val="accent6"/>
          </a:fillRef>
          <a:effectRef idx="1">
            <a:schemeClr val="accent6"/>
          </a:effectRef>
          <a:fontRef idx="minor">
            <a:schemeClr val="lt1"/>
          </a:fontRef>
        </dgm:style>
      </dgm:prSet>
      <dgm:spPr/>
      <dgm:t>
        <a:bodyPr/>
        <a:lstStyle/>
        <a:p>
          <a:r>
            <a:rPr lang="en-US" sz="3200" b="1" dirty="0" err="1" smtClean="0">
              <a:solidFill>
                <a:schemeClr val="tx1"/>
              </a:solidFill>
              <a:latin typeface="Arial" pitchFamily="34" charset="0"/>
              <a:cs typeface="Arial" pitchFamily="34" charset="0"/>
            </a:rPr>
            <a:t>sĩ</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quan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quân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nhân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đơn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vị</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thuộc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Quân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đội</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nhân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dân</a:t>
          </a:r>
          <a:endParaRPr lang="en-US" sz="3200" b="1" dirty="0">
            <a:solidFill>
              <a:schemeClr val="tx1"/>
            </a:solidFill>
            <a:latin typeface="Arial" pitchFamily="34" charset="0"/>
            <a:cs typeface="Arial" pitchFamily="34" charset="0"/>
          </a:endParaRPr>
        </a:p>
      </dgm:t>
    </dgm:pt>
    <dgm:pt modelId="{CB62A281-4930-4792-9148-3EE62F0C96A1}" type="parTrans" cxnId="{837AD235-6449-412B-8082-75B76CBD2660}">
      <dgm:prSet/>
      <dgm:spPr/>
      <dgm:t>
        <a:bodyPr/>
        <a:lstStyle/>
        <a:p>
          <a:endParaRPr lang="en-US"/>
        </a:p>
      </dgm:t>
    </dgm:pt>
    <dgm:pt modelId="{D8B30B8D-E83B-43C3-8915-97536A18AF71}" type="sibTrans" cxnId="{837AD235-6449-412B-8082-75B76CBD2660}">
      <dgm:prSet/>
      <dgm:spPr/>
      <dgm:t>
        <a:bodyPr/>
        <a:lstStyle/>
        <a:p>
          <a:endParaRPr lang="en-US"/>
        </a:p>
      </dgm:t>
    </dgm:pt>
    <dgm:pt modelId="{BB48E143-8C35-4CA6-9609-27F58DD04ECF}">
      <dgm:prSet phldrT="[Text]" custT="1">
        <dgm:style>
          <a:lnRef idx="1">
            <a:schemeClr val="accent4"/>
          </a:lnRef>
          <a:fillRef idx="3">
            <a:schemeClr val="accent4"/>
          </a:fillRef>
          <a:effectRef idx="2">
            <a:schemeClr val="accent4"/>
          </a:effectRef>
          <a:fontRef idx="minor">
            <a:schemeClr val="lt1"/>
          </a:fontRef>
        </dgm:style>
      </dgm:prSet>
      <dgm:spPr/>
      <dgm:t>
        <a:bodyPr/>
        <a:lstStyle/>
        <a:p>
          <a:r>
            <a:rPr lang="en-US" sz="3200" b="1" dirty="0" err="1" smtClean="0">
              <a:solidFill>
                <a:schemeClr val="tx1"/>
              </a:solidFill>
              <a:latin typeface="Arial" pitchFamily="34" charset="0"/>
              <a:cs typeface="Arial" pitchFamily="34" charset="0"/>
            </a:rPr>
            <a:t>sĩ</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quan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hạ</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sĩ</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quan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đơn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vị</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thuộc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Công</a:t>
          </a:r>
          <a:r>
            <a:rPr lang="en-US" sz="3200" b="1" dirty="0" smtClean="0">
              <a:solidFill>
                <a:schemeClr val="tx1"/>
              </a:solidFill>
              <a:latin typeface="Arial" pitchFamily="34" charset="0"/>
              <a:cs typeface="Arial" pitchFamily="34" charset="0"/>
            </a:rPr>
            <a:t> an </a:t>
          </a:r>
          <a:r>
            <a:rPr lang="en-US" sz="3200" b="1" dirty="0" err="1" smtClean="0">
              <a:solidFill>
                <a:schemeClr val="tx1"/>
              </a:solidFill>
              <a:latin typeface="Arial" pitchFamily="34" charset="0"/>
              <a:cs typeface="Arial" pitchFamily="34" charset="0"/>
            </a:rPr>
            <a:t>nhân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dân</a:t>
          </a:r>
          <a:endParaRPr lang="en-US" sz="3200" b="1" dirty="0">
            <a:solidFill>
              <a:schemeClr val="tx1"/>
            </a:solidFill>
            <a:latin typeface="Arial" pitchFamily="34" charset="0"/>
            <a:cs typeface="Arial" pitchFamily="34" charset="0"/>
          </a:endParaRPr>
        </a:p>
      </dgm:t>
    </dgm:pt>
    <dgm:pt modelId="{98CD3F01-A60A-4634-8359-862D33DC7A63}" type="parTrans" cxnId="{BCDD03D5-FE3A-4CAE-93CC-1D1CD97F7896}">
      <dgm:prSet/>
      <dgm:spPr/>
      <dgm:t>
        <a:bodyPr/>
        <a:lstStyle/>
        <a:p>
          <a:endParaRPr lang="en-US"/>
        </a:p>
      </dgm:t>
    </dgm:pt>
    <dgm:pt modelId="{AAA76147-D6A8-4B4A-B1AD-AC07751DF93B}" type="sibTrans" cxnId="{BCDD03D5-FE3A-4CAE-93CC-1D1CD97F7896}">
      <dgm:prSet/>
      <dgm:spPr/>
      <dgm:t>
        <a:bodyPr/>
        <a:lstStyle/>
        <a:p>
          <a:endParaRPr lang="en-US"/>
        </a:p>
      </dgm:t>
    </dgm:pt>
    <dgm:pt modelId="{E18395D5-633E-45F7-89CF-E2DB63820C72}">
      <dgm:prSet phldrT="[Text]">
        <dgm:style>
          <a:lnRef idx="1">
            <a:schemeClr val="accent4"/>
          </a:lnRef>
          <a:fillRef idx="3">
            <a:schemeClr val="accent4"/>
          </a:fillRef>
          <a:effectRef idx="2">
            <a:schemeClr val="accent4"/>
          </a:effectRef>
          <a:fontRef idx="minor">
            <a:schemeClr val="lt1"/>
          </a:fontRef>
        </dgm:style>
      </dgm:prSet>
      <dgm:spPr/>
      <dgm:t>
        <a:bodyPr/>
        <a:lstStyle/>
        <a:p>
          <a:r>
            <a:rPr lang="en-US" b="1" dirty="0" err="1" smtClean="0">
              <a:solidFill>
                <a:schemeClr val="tx1"/>
              </a:solidFill>
              <a:latin typeface="Arial" pitchFamily="34" charset="0"/>
              <a:cs typeface="Arial" pitchFamily="34" charset="0"/>
            </a:rPr>
            <a:t>cán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bộ</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lãnh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đạo</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quản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lý</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trong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doanh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nghiệp</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của</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nhà</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nước</a:t>
          </a:r>
          <a:endParaRPr lang="en-US" b="1" dirty="0">
            <a:solidFill>
              <a:schemeClr val="tx1"/>
            </a:solidFill>
            <a:latin typeface="Arial" pitchFamily="34" charset="0"/>
            <a:cs typeface="Arial" pitchFamily="34" charset="0"/>
          </a:endParaRPr>
        </a:p>
      </dgm:t>
    </dgm:pt>
    <dgm:pt modelId="{26495200-E8BD-404C-A236-53FAFAD859DE}" type="parTrans" cxnId="{A157CEB4-EBAD-4668-8E91-C686FDB0867A}">
      <dgm:prSet/>
      <dgm:spPr/>
      <dgm:t>
        <a:bodyPr/>
        <a:lstStyle/>
        <a:p>
          <a:endParaRPr lang="en-US"/>
        </a:p>
      </dgm:t>
    </dgm:pt>
    <dgm:pt modelId="{F1A2FFB6-E2B7-4E66-9805-340A7E324907}" type="sibTrans" cxnId="{A157CEB4-EBAD-4668-8E91-C686FDB0867A}">
      <dgm:prSet/>
      <dgm:spPr/>
      <dgm:t>
        <a:bodyPr/>
        <a:lstStyle/>
        <a:p>
          <a:endParaRPr lang="en-US"/>
        </a:p>
      </dgm:t>
    </dgm:pt>
    <dgm:pt modelId="{CEDA1581-ABB6-410B-832C-D36C9DB79C83}" type="pres">
      <dgm:prSet presAssocID="{E5D40B51-C33C-43EC-8495-E445343E1039}" presName="Name0" presStyleCnt="0">
        <dgm:presLayoutVars>
          <dgm:chMax val="7"/>
          <dgm:chPref val="7"/>
          <dgm:dir/>
        </dgm:presLayoutVars>
      </dgm:prSet>
      <dgm:spPr/>
      <dgm:t>
        <a:bodyPr/>
        <a:lstStyle/>
        <a:p>
          <a:endParaRPr lang="en-US"/>
        </a:p>
      </dgm:t>
    </dgm:pt>
    <dgm:pt modelId="{703845D7-D4EA-4088-A378-A88A82D49343}" type="pres">
      <dgm:prSet presAssocID="{E5D40B51-C33C-43EC-8495-E445343E1039}" presName="Name1" presStyleCnt="0"/>
      <dgm:spPr/>
    </dgm:pt>
    <dgm:pt modelId="{241836EF-FA69-4703-AFA0-77BECF9AF8F4}" type="pres">
      <dgm:prSet presAssocID="{E5D40B51-C33C-43EC-8495-E445343E1039}" presName="cycle" presStyleCnt="0"/>
      <dgm:spPr/>
    </dgm:pt>
    <dgm:pt modelId="{ABCF8CD1-FBAA-45EA-B8DD-088F30B8C663}" type="pres">
      <dgm:prSet presAssocID="{E5D40B51-C33C-43EC-8495-E445343E1039}" presName="srcNode" presStyleLbl="node1" presStyleIdx="0" presStyleCnt="4"/>
      <dgm:spPr/>
    </dgm:pt>
    <dgm:pt modelId="{3C4F1DA3-3FBB-4BF9-9C4F-9456270AD6B7}" type="pres">
      <dgm:prSet presAssocID="{E5D40B51-C33C-43EC-8495-E445343E1039}" presName="conn" presStyleLbl="parChTrans1D2" presStyleIdx="0" presStyleCnt="1"/>
      <dgm:spPr/>
      <dgm:t>
        <a:bodyPr/>
        <a:lstStyle/>
        <a:p>
          <a:endParaRPr lang="en-US"/>
        </a:p>
      </dgm:t>
    </dgm:pt>
    <dgm:pt modelId="{3E85E85A-3C6F-4F2E-B3DC-5B4A5E16CF49}" type="pres">
      <dgm:prSet presAssocID="{E5D40B51-C33C-43EC-8495-E445343E1039}" presName="extraNode" presStyleLbl="node1" presStyleIdx="0" presStyleCnt="4"/>
      <dgm:spPr/>
    </dgm:pt>
    <dgm:pt modelId="{ABBD9CAB-66AD-460B-B11A-38A6CF221C86}" type="pres">
      <dgm:prSet presAssocID="{E5D40B51-C33C-43EC-8495-E445343E1039}" presName="dstNode" presStyleLbl="node1" presStyleIdx="0" presStyleCnt="4"/>
      <dgm:spPr/>
    </dgm:pt>
    <dgm:pt modelId="{E3CEDEDF-3F0F-4908-B827-224D5E67BE25}" type="pres">
      <dgm:prSet presAssocID="{8344E985-6B97-44F2-B729-1454B2948DDF}" presName="text_1" presStyleLbl="node1" presStyleIdx="0" presStyleCnt="4">
        <dgm:presLayoutVars>
          <dgm:bulletEnabled val="1"/>
        </dgm:presLayoutVars>
      </dgm:prSet>
      <dgm:spPr/>
      <dgm:t>
        <a:bodyPr/>
        <a:lstStyle/>
        <a:p>
          <a:endParaRPr lang="en-US"/>
        </a:p>
      </dgm:t>
    </dgm:pt>
    <dgm:pt modelId="{19EC68B1-0DD3-4BC8-A430-2D901A849481}" type="pres">
      <dgm:prSet presAssocID="{8344E985-6B97-44F2-B729-1454B2948DDF}" presName="accent_1" presStyleCnt="0"/>
      <dgm:spPr/>
    </dgm:pt>
    <dgm:pt modelId="{6E8A1B29-E69B-4CC8-90C1-ED624C6E84EF}" type="pres">
      <dgm:prSet presAssocID="{8344E985-6B97-44F2-B729-1454B2948DDF}" presName="accentRepeatNode" presStyleLbl="solidFgAcc1" presStyleIdx="0" presStyleCnt="4"/>
      <dgm:spPr/>
    </dgm:pt>
    <dgm:pt modelId="{AE07172E-5763-425B-8EE7-EFC77ABADC96}" type="pres">
      <dgm:prSet presAssocID="{4A4D6690-5766-49D2-AB50-27BBACA5C3F7}" presName="text_2" presStyleLbl="node1" presStyleIdx="1" presStyleCnt="4">
        <dgm:presLayoutVars>
          <dgm:bulletEnabled val="1"/>
        </dgm:presLayoutVars>
      </dgm:prSet>
      <dgm:spPr/>
      <dgm:t>
        <a:bodyPr/>
        <a:lstStyle/>
        <a:p>
          <a:endParaRPr lang="en-US"/>
        </a:p>
      </dgm:t>
    </dgm:pt>
    <dgm:pt modelId="{F565172B-24FA-4AE1-A6BA-CDF3B05A74FB}" type="pres">
      <dgm:prSet presAssocID="{4A4D6690-5766-49D2-AB50-27BBACA5C3F7}" presName="accent_2" presStyleCnt="0"/>
      <dgm:spPr/>
    </dgm:pt>
    <dgm:pt modelId="{B0D9CB00-418D-4400-BA7A-81D439536B27}" type="pres">
      <dgm:prSet presAssocID="{4A4D6690-5766-49D2-AB50-27BBACA5C3F7}" presName="accentRepeatNode" presStyleLbl="solidFgAcc1" presStyleIdx="1" presStyleCnt="4"/>
      <dgm:spPr/>
    </dgm:pt>
    <dgm:pt modelId="{3CB94633-7257-48FA-B655-0E614814A5C1}" type="pres">
      <dgm:prSet presAssocID="{BB48E143-8C35-4CA6-9609-27F58DD04ECF}" presName="text_3" presStyleLbl="node1" presStyleIdx="2" presStyleCnt="4">
        <dgm:presLayoutVars>
          <dgm:bulletEnabled val="1"/>
        </dgm:presLayoutVars>
      </dgm:prSet>
      <dgm:spPr/>
      <dgm:t>
        <a:bodyPr/>
        <a:lstStyle/>
        <a:p>
          <a:endParaRPr lang="en-US"/>
        </a:p>
      </dgm:t>
    </dgm:pt>
    <dgm:pt modelId="{BA40AFC3-D5E1-4DB2-97A1-41C5A07B7742}" type="pres">
      <dgm:prSet presAssocID="{BB48E143-8C35-4CA6-9609-27F58DD04ECF}" presName="accent_3" presStyleCnt="0"/>
      <dgm:spPr/>
    </dgm:pt>
    <dgm:pt modelId="{6451F508-9D94-4AA6-89AB-7044FB875DE8}" type="pres">
      <dgm:prSet presAssocID="{BB48E143-8C35-4CA6-9609-27F58DD04ECF}" presName="accentRepeatNode" presStyleLbl="solidFgAcc1" presStyleIdx="2" presStyleCnt="4" custLinFactNeighborX="3620" custLinFactNeighborY="-3620"/>
      <dgm:spPr/>
    </dgm:pt>
    <dgm:pt modelId="{B49DFAFB-A2A3-44C3-8460-D53B3446DD34}" type="pres">
      <dgm:prSet presAssocID="{E18395D5-633E-45F7-89CF-E2DB63820C72}" presName="text_4" presStyleLbl="node1" presStyleIdx="3" presStyleCnt="4">
        <dgm:presLayoutVars>
          <dgm:bulletEnabled val="1"/>
        </dgm:presLayoutVars>
      </dgm:prSet>
      <dgm:spPr/>
      <dgm:t>
        <a:bodyPr/>
        <a:lstStyle/>
        <a:p>
          <a:endParaRPr lang="en-US"/>
        </a:p>
      </dgm:t>
    </dgm:pt>
    <dgm:pt modelId="{72615F0A-0281-48CD-8F8D-3449F6165105}" type="pres">
      <dgm:prSet presAssocID="{E18395D5-633E-45F7-89CF-E2DB63820C72}" presName="accent_4" presStyleCnt="0"/>
      <dgm:spPr/>
    </dgm:pt>
    <dgm:pt modelId="{6C7107C3-86EB-4610-ABF7-578F2B110F06}" type="pres">
      <dgm:prSet presAssocID="{E18395D5-633E-45F7-89CF-E2DB63820C72}" presName="accentRepeatNode" presStyleLbl="solidFgAcc1" presStyleIdx="3" presStyleCnt="4" custLinFactNeighborX="3620" custLinFactNeighborY="-3620"/>
      <dgm:spPr/>
    </dgm:pt>
  </dgm:ptLst>
  <dgm:cxnLst>
    <dgm:cxn modelId="{4FD2FFD8-9230-4ABA-962E-EE6E287FFAEC}" type="presOf" srcId="{BB48E143-8C35-4CA6-9609-27F58DD04ECF}" destId="{3CB94633-7257-48FA-B655-0E614814A5C1}" srcOrd="0" destOrd="0" presId="urn:microsoft.com/office/officeart/2008/layout/VerticalCurvedList"/>
    <dgm:cxn modelId="{76261C78-549B-4E4F-9970-8B46D5ECAD9E}" type="presOf" srcId="{723FF07A-3490-4F60-80EE-41D2760C6176}" destId="{3C4F1DA3-3FBB-4BF9-9C4F-9456270AD6B7}" srcOrd="0" destOrd="0" presId="urn:microsoft.com/office/officeart/2008/layout/VerticalCurvedList"/>
    <dgm:cxn modelId="{E35653B5-4014-4F1B-82B6-0872C9A58DF6}" srcId="{E5D40B51-C33C-43EC-8495-E445343E1039}" destId="{8344E985-6B97-44F2-B729-1454B2948DDF}" srcOrd="0" destOrd="0" parTransId="{64C3FD53-553C-4F89-8233-7440E6E7D622}" sibTransId="{723FF07A-3490-4F60-80EE-41D2760C6176}"/>
    <dgm:cxn modelId="{34AD54C7-01E7-4268-8F76-A68D5E1C69EE}" type="presOf" srcId="{E5D40B51-C33C-43EC-8495-E445343E1039}" destId="{CEDA1581-ABB6-410B-832C-D36C9DB79C83}" srcOrd="0" destOrd="0" presId="urn:microsoft.com/office/officeart/2008/layout/VerticalCurvedList"/>
    <dgm:cxn modelId="{BCDD03D5-FE3A-4CAE-93CC-1D1CD97F7896}" srcId="{E5D40B51-C33C-43EC-8495-E445343E1039}" destId="{BB48E143-8C35-4CA6-9609-27F58DD04ECF}" srcOrd="2" destOrd="0" parTransId="{98CD3F01-A60A-4634-8359-862D33DC7A63}" sibTransId="{AAA76147-D6A8-4B4A-B1AD-AC07751DF93B}"/>
    <dgm:cxn modelId="{459EF9DD-76A3-48A9-8E7C-4FBA61AE098F}" type="presOf" srcId="{E18395D5-633E-45F7-89CF-E2DB63820C72}" destId="{B49DFAFB-A2A3-44C3-8460-D53B3446DD34}" srcOrd="0" destOrd="0" presId="urn:microsoft.com/office/officeart/2008/layout/VerticalCurvedList"/>
    <dgm:cxn modelId="{A81A978E-487F-4739-AF18-5497C5BBD0A0}" type="presOf" srcId="{8344E985-6B97-44F2-B729-1454B2948DDF}" destId="{E3CEDEDF-3F0F-4908-B827-224D5E67BE25}" srcOrd="0" destOrd="0" presId="urn:microsoft.com/office/officeart/2008/layout/VerticalCurvedList"/>
    <dgm:cxn modelId="{837AD235-6449-412B-8082-75B76CBD2660}" srcId="{E5D40B51-C33C-43EC-8495-E445343E1039}" destId="{4A4D6690-5766-49D2-AB50-27BBACA5C3F7}" srcOrd="1" destOrd="0" parTransId="{CB62A281-4930-4792-9148-3EE62F0C96A1}" sibTransId="{D8B30B8D-E83B-43C3-8915-97536A18AF71}"/>
    <dgm:cxn modelId="{9558E093-1ADD-4442-801D-6F192BCBB55D}" type="presOf" srcId="{4A4D6690-5766-49D2-AB50-27BBACA5C3F7}" destId="{AE07172E-5763-425B-8EE7-EFC77ABADC96}" srcOrd="0" destOrd="0" presId="urn:microsoft.com/office/officeart/2008/layout/VerticalCurvedList"/>
    <dgm:cxn modelId="{A157CEB4-EBAD-4668-8E91-C686FDB0867A}" srcId="{E5D40B51-C33C-43EC-8495-E445343E1039}" destId="{E18395D5-633E-45F7-89CF-E2DB63820C72}" srcOrd="3" destOrd="0" parTransId="{26495200-E8BD-404C-A236-53FAFAD859DE}" sibTransId="{F1A2FFB6-E2B7-4E66-9805-340A7E324907}"/>
    <dgm:cxn modelId="{C2A0DE11-C545-44C1-BDCB-2C59C52A86AF}" type="presParOf" srcId="{CEDA1581-ABB6-410B-832C-D36C9DB79C83}" destId="{703845D7-D4EA-4088-A378-A88A82D49343}" srcOrd="0" destOrd="0" presId="urn:microsoft.com/office/officeart/2008/layout/VerticalCurvedList"/>
    <dgm:cxn modelId="{2178E676-73A8-4652-AEA1-173026B34227}" type="presParOf" srcId="{703845D7-D4EA-4088-A378-A88A82D49343}" destId="{241836EF-FA69-4703-AFA0-77BECF9AF8F4}" srcOrd="0" destOrd="0" presId="urn:microsoft.com/office/officeart/2008/layout/VerticalCurvedList"/>
    <dgm:cxn modelId="{A5E8F88E-439E-4283-8BF1-86FB18575070}" type="presParOf" srcId="{241836EF-FA69-4703-AFA0-77BECF9AF8F4}" destId="{ABCF8CD1-FBAA-45EA-B8DD-088F30B8C663}" srcOrd="0" destOrd="0" presId="urn:microsoft.com/office/officeart/2008/layout/VerticalCurvedList"/>
    <dgm:cxn modelId="{34D97F16-6E44-44B6-A5B4-E1E9A04979B3}" type="presParOf" srcId="{241836EF-FA69-4703-AFA0-77BECF9AF8F4}" destId="{3C4F1DA3-3FBB-4BF9-9C4F-9456270AD6B7}" srcOrd="1" destOrd="0" presId="urn:microsoft.com/office/officeart/2008/layout/VerticalCurvedList"/>
    <dgm:cxn modelId="{732F6993-C3E5-4B4A-9898-BB7672304982}" type="presParOf" srcId="{241836EF-FA69-4703-AFA0-77BECF9AF8F4}" destId="{3E85E85A-3C6F-4F2E-B3DC-5B4A5E16CF49}" srcOrd="2" destOrd="0" presId="urn:microsoft.com/office/officeart/2008/layout/VerticalCurvedList"/>
    <dgm:cxn modelId="{C61C38CF-049C-42FB-AE00-3F73A0473A4E}" type="presParOf" srcId="{241836EF-FA69-4703-AFA0-77BECF9AF8F4}" destId="{ABBD9CAB-66AD-460B-B11A-38A6CF221C86}" srcOrd="3" destOrd="0" presId="urn:microsoft.com/office/officeart/2008/layout/VerticalCurvedList"/>
    <dgm:cxn modelId="{552854C8-1A82-4A5B-A611-1F9B4402CA44}" type="presParOf" srcId="{703845D7-D4EA-4088-A378-A88A82D49343}" destId="{E3CEDEDF-3F0F-4908-B827-224D5E67BE25}" srcOrd="1" destOrd="0" presId="urn:microsoft.com/office/officeart/2008/layout/VerticalCurvedList"/>
    <dgm:cxn modelId="{A87999BE-4A00-451A-85DD-0124B1FCC74B}" type="presParOf" srcId="{703845D7-D4EA-4088-A378-A88A82D49343}" destId="{19EC68B1-0DD3-4BC8-A430-2D901A849481}" srcOrd="2" destOrd="0" presId="urn:microsoft.com/office/officeart/2008/layout/VerticalCurvedList"/>
    <dgm:cxn modelId="{A6EB1CD0-EA6F-4E0A-A71A-599FFCAD9731}" type="presParOf" srcId="{19EC68B1-0DD3-4BC8-A430-2D901A849481}" destId="{6E8A1B29-E69B-4CC8-90C1-ED624C6E84EF}" srcOrd="0" destOrd="0" presId="urn:microsoft.com/office/officeart/2008/layout/VerticalCurvedList"/>
    <dgm:cxn modelId="{4C03EBDD-0529-4D16-B0C7-1CE9C0775966}" type="presParOf" srcId="{703845D7-D4EA-4088-A378-A88A82D49343}" destId="{AE07172E-5763-425B-8EE7-EFC77ABADC96}" srcOrd="3" destOrd="0" presId="urn:microsoft.com/office/officeart/2008/layout/VerticalCurvedList"/>
    <dgm:cxn modelId="{2AC2A61B-E687-4344-B58A-204BFF317722}" type="presParOf" srcId="{703845D7-D4EA-4088-A378-A88A82D49343}" destId="{F565172B-24FA-4AE1-A6BA-CDF3B05A74FB}" srcOrd="4" destOrd="0" presId="urn:microsoft.com/office/officeart/2008/layout/VerticalCurvedList"/>
    <dgm:cxn modelId="{F6A697FF-F6D6-4EC9-A36F-23EC5F813850}" type="presParOf" srcId="{F565172B-24FA-4AE1-A6BA-CDF3B05A74FB}" destId="{B0D9CB00-418D-4400-BA7A-81D439536B27}" srcOrd="0" destOrd="0" presId="urn:microsoft.com/office/officeart/2008/layout/VerticalCurvedList"/>
    <dgm:cxn modelId="{A2506625-0942-425F-8E39-CD5907EF6CCE}" type="presParOf" srcId="{703845D7-D4EA-4088-A378-A88A82D49343}" destId="{3CB94633-7257-48FA-B655-0E614814A5C1}" srcOrd="5" destOrd="0" presId="urn:microsoft.com/office/officeart/2008/layout/VerticalCurvedList"/>
    <dgm:cxn modelId="{FF922C57-CA4C-44D8-B72F-32D888DDCAEC}" type="presParOf" srcId="{703845D7-D4EA-4088-A378-A88A82D49343}" destId="{BA40AFC3-D5E1-4DB2-97A1-41C5A07B7742}" srcOrd="6" destOrd="0" presId="urn:microsoft.com/office/officeart/2008/layout/VerticalCurvedList"/>
    <dgm:cxn modelId="{F8E1252B-35D2-43A2-9D86-B54D08FAEE50}" type="presParOf" srcId="{BA40AFC3-D5E1-4DB2-97A1-41C5A07B7742}" destId="{6451F508-9D94-4AA6-89AB-7044FB875DE8}" srcOrd="0" destOrd="0" presId="urn:microsoft.com/office/officeart/2008/layout/VerticalCurvedList"/>
    <dgm:cxn modelId="{95C6572B-E471-435D-90A6-C41805197FD5}" type="presParOf" srcId="{703845D7-D4EA-4088-A378-A88A82D49343}" destId="{B49DFAFB-A2A3-44C3-8460-D53B3446DD34}" srcOrd="7" destOrd="0" presId="urn:microsoft.com/office/officeart/2008/layout/VerticalCurvedList"/>
    <dgm:cxn modelId="{6E0986D6-FDFE-47EB-AE3C-0424ED72746C}" type="presParOf" srcId="{703845D7-D4EA-4088-A378-A88A82D49343}" destId="{72615F0A-0281-48CD-8F8D-3449F6165105}" srcOrd="8" destOrd="0" presId="urn:microsoft.com/office/officeart/2008/layout/VerticalCurvedList"/>
    <dgm:cxn modelId="{25CF01E5-FBB7-40B8-9BFA-DD8B702779E0}" type="presParOf" srcId="{72615F0A-0281-48CD-8F8D-3449F6165105}" destId="{6C7107C3-86EB-4610-ABF7-578F2B110F0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D40B51-C33C-43EC-8495-E445343E103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344E985-6B97-44F2-B729-1454B2948DDF}">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en-US" sz="3200" b="1" i="0" dirty="0" err="1" smtClean="0">
              <a:latin typeface="Arial" pitchFamily="34" charset="0"/>
              <a:cs typeface="Arial" pitchFamily="34" charset="0"/>
            </a:rPr>
            <a:t>kẻ</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tham</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nhũng</a:t>
          </a:r>
          <a:r>
            <a:rPr lang="en-US" sz="3200" b="1" i="0" dirty="0" smtClean="0">
              <a:latin typeface="Arial" pitchFamily="34" charset="0"/>
              <a:cs typeface="Arial" pitchFamily="34" charset="0"/>
            </a:rPr>
            <a:t>, </a:t>
          </a:r>
          <a:endParaRPr lang="en-US" sz="3200" b="1" i="0" dirty="0">
            <a:solidFill>
              <a:schemeClr val="tx1"/>
            </a:solidFill>
            <a:latin typeface="Arial" pitchFamily="34" charset="0"/>
            <a:cs typeface="Arial" pitchFamily="34" charset="0"/>
          </a:endParaRPr>
        </a:p>
      </dgm:t>
    </dgm:pt>
    <dgm:pt modelId="{64C3FD53-553C-4F89-8233-7440E6E7D622}" type="parTrans" cxnId="{E35653B5-4014-4F1B-82B6-0872C9A58DF6}">
      <dgm:prSet/>
      <dgm:spPr/>
      <dgm:t>
        <a:bodyPr/>
        <a:lstStyle/>
        <a:p>
          <a:endParaRPr lang="en-US"/>
        </a:p>
      </dgm:t>
    </dgm:pt>
    <dgm:pt modelId="{723FF07A-3490-4F60-80EE-41D2760C6176}" type="sibTrans" cxnId="{E35653B5-4014-4F1B-82B6-0872C9A58DF6}">
      <dgm:prSet/>
      <dgm:spPr/>
      <dgm:t>
        <a:bodyPr/>
        <a:lstStyle/>
        <a:p>
          <a:endParaRPr lang="en-US"/>
        </a:p>
      </dgm:t>
    </dgm:pt>
    <dgm:pt modelId="{4A4D6690-5766-49D2-AB50-27BBACA5C3F7}">
      <dgm:prSet phldrT="[Text]" custT="1">
        <dgm:style>
          <a:lnRef idx="3">
            <a:schemeClr val="lt1"/>
          </a:lnRef>
          <a:fillRef idx="1">
            <a:schemeClr val="accent6"/>
          </a:fillRef>
          <a:effectRef idx="1">
            <a:schemeClr val="accent6"/>
          </a:effectRef>
          <a:fontRef idx="minor">
            <a:schemeClr val="lt1"/>
          </a:fontRef>
        </dgm:style>
      </dgm:prSet>
      <dgm:spPr/>
      <dgm:t>
        <a:bodyPr/>
        <a:lstStyle/>
        <a:p>
          <a:r>
            <a:rPr lang="en-US" sz="3200" b="1" i="0" dirty="0" err="1" smtClean="0">
              <a:solidFill>
                <a:schemeClr val="tx1"/>
              </a:solidFill>
              <a:latin typeface="Arial" pitchFamily="34" charset="0"/>
              <a:cs typeface="Arial" pitchFamily="34" charset="0"/>
            </a:rPr>
            <a:t>phải</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sử</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dụng</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chức</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vụ</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quyền</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hạn</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của</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mình</a:t>
          </a:r>
          <a:r>
            <a:rPr lang="en-US" sz="3200" b="1" i="0"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cs typeface="Arial" pitchFamily="34" charset="0"/>
          </a:endParaRPr>
        </a:p>
      </dgm:t>
    </dgm:pt>
    <dgm:pt modelId="{CB62A281-4930-4792-9148-3EE62F0C96A1}" type="parTrans" cxnId="{837AD235-6449-412B-8082-75B76CBD2660}">
      <dgm:prSet/>
      <dgm:spPr/>
      <dgm:t>
        <a:bodyPr/>
        <a:lstStyle/>
        <a:p>
          <a:endParaRPr lang="en-US"/>
        </a:p>
      </dgm:t>
    </dgm:pt>
    <dgm:pt modelId="{D8B30B8D-E83B-43C3-8915-97536A18AF71}" type="sibTrans" cxnId="{837AD235-6449-412B-8082-75B76CBD2660}">
      <dgm:prSet/>
      <dgm:spPr/>
      <dgm:t>
        <a:bodyPr/>
        <a:lstStyle/>
        <a:p>
          <a:endParaRPr lang="en-US"/>
        </a:p>
      </dgm:t>
    </dgm:pt>
    <dgm:pt modelId="{BB48E143-8C35-4CA6-9609-27F58DD04ECF}">
      <dgm:prSet phldrT="[Text]" custT="1">
        <dgm:style>
          <a:lnRef idx="1">
            <a:schemeClr val="accent4"/>
          </a:lnRef>
          <a:fillRef idx="3">
            <a:schemeClr val="accent4"/>
          </a:fillRef>
          <a:effectRef idx="2">
            <a:schemeClr val="accent4"/>
          </a:effectRef>
          <a:fontRef idx="minor">
            <a:schemeClr val="lt1"/>
          </a:fontRef>
        </dgm:style>
      </dgm:prSet>
      <dgm:spPr/>
      <dgm:t>
        <a:bodyPr/>
        <a:lstStyle/>
        <a:p>
          <a:r>
            <a:rPr lang="en-US" sz="3200" b="1" i="0" dirty="0" err="1" smtClean="0">
              <a:solidFill>
                <a:schemeClr val="tx1"/>
              </a:solidFill>
              <a:latin typeface="Arial" pitchFamily="34" charset="0"/>
              <a:cs typeface="Arial" pitchFamily="34" charset="0"/>
            </a:rPr>
            <a:t>như</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một</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phương</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tiện</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để</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mang</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lại</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lợi</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ích</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cho</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mình</a:t>
          </a:r>
          <a:endParaRPr lang="en-US" sz="3200" b="1" dirty="0">
            <a:solidFill>
              <a:schemeClr val="tx1"/>
            </a:solidFill>
            <a:latin typeface="Arial" pitchFamily="34" charset="0"/>
            <a:cs typeface="Arial" pitchFamily="34" charset="0"/>
          </a:endParaRPr>
        </a:p>
      </dgm:t>
    </dgm:pt>
    <dgm:pt modelId="{98CD3F01-A60A-4634-8359-862D33DC7A63}" type="parTrans" cxnId="{BCDD03D5-FE3A-4CAE-93CC-1D1CD97F7896}">
      <dgm:prSet/>
      <dgm:spPr/>
      <dgm:t>
        <a:bodyPr/>
        <a:lstStyle/>
        <a:p>
          <a:endParaRPr lang="en-US"/>
        </a:p>
      </dgm:t>
    </dgm:pt>
    <dgm:pt modelId="{AAA76147-D6A8-4B4A-B1AD-AC07751DF93B}" type="sibTrans" cxnId="{BCDD03D5-FE3A-4CAE-93CC-1D1CD97F7896}">
      <dgm:prSet/>
      <dgm:spPr/>
      <dgm:t>
        <a:bodyPr/>
        <a:lstStyle/>
        <a:p>
          <a:endParaRPr lang="en-US"/>
        </a:p>
      </dgm:t>
    </dgm:pt>
    <dgm:pt modelId="{E18395D5-633E-45F7-89CF-E2DB63820C72}">
      <dgm:prSet phldrT="[Text]" custT="1">
        <dgm:style>
          <a:lnRef idx="1">
            <a:schemeClr val="accent4"/>
          </a:lnRef>
          <a:fillRef idx="3">
            <a:schemeClr val="accent4"/>
          </a:fillRef>
          <a:effectRef idx="2">
            <a:schemeClr val="accent4"/>
          </a:effectRef>
          <a:fontRef idx="minor">
            <a:schemeClr val="lt1"/>
          </a:fontRef>
        </dgm:style>
      </dgm:prSet>
      <dgm:spPr/>
      <dgm:t>
        <a:bodyPr/>
        <a:lstStyle/>
        <a:p>
          <a:r>
            <a:rPr lang="en-US" sz="3200" b="1" i="0" dirty="0" err="1" smtClean="0">
              <a:solidFill>
                <a:schemeClr val="tx1"/>
              </a:solidFill>
              <a:latin typeface="Arial" pitchFamily="34" charset="0"/>
              <a:cs typeface="Arial" pitchFamily="34" charset="0"/>
            </a:rPr>
            <a:t>cho</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gia</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đình</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mình</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hoặc</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cho</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người</a:t>
          </a:r>
          <a:r>
            <a:rPr lang="en-US" sz="3200" b="1" i="0" dirty="0" smtClean="0">
              <a:solidFill>
                <a:schemeClr val="tx1"/>
              </a:solidFill>
              <a:latin typeface="Arial" pitchFamily="34" charset="0"/>
              <a:cs typeface="Arial" pitchFamily="34" charset="0"/>
            </a:rPr>
            <a:t> </a:t>
          </a:r>
          <a:r>
            <a:rPr lang="en-US" sz="3200" b="1" i="0" dirty="0" err="1" smtClean="0">
              <a:solidFill>
                <a:schemeClr val="tx1"/>
              </a:solidFill>
              <a:latin typeface="Arial" pitchFamily="34" charset="0"/>
              <a:cs typeface="Arial" pitchFamily="34" charset="0"/>
            </a:rPr>
            <a:t>khác</a:t>
          </a:r>
          <a:endParaRPr lang="en-US" sz="3200" b="1" dirty="0">
            <a:solidFill>
              <a:schemeClr val="tx1"/>
            </a:solidFill>
            <a:latin typeface="Arial" pitchFamily="34" charset="0"/>
            <a:cs typeface="Arial" pitchFamily="34" charset="0"/>
          </a:endParaRPr>
        </a:p>
      </dgm:t>
    </dgm:pt>
    <dgm:pt modelId="{26495200-E8BD-404C-A236-53FAFAD859DE}" type="parTrans" cxnId="{A157CEB4-EBAD-4668-8E91-C686FDB0867A}">
      <dgm:prSet/>
      <dgm:spPr/>
      <dgm:t>
        <a:bodyPr/>
        <a:lstStyle/>
        <a:p>
          <a:endParaRPr lang="en-US"/>
        </a:p>
      </dgm:t>
    </dgm:pt>
    <dgm:pt modelId="{F1A2FFB6-E2B7-4E66-9805-340A7E324907}" type="sibTrans" cxnId="{A157CEB4-EBAD-4668-8E91-C686FDB0867A}">
      <dgm:prSet/>
      <dgm:spPr/>
      <dgm:t>
        <a:bodyPr/>
        <a:lstStyle/>
        <a:p>
          <a:endParaRPr lang="en-US"/>
        </a:p>
      </dgm:t>
    </dgm:pt>
    <dgm:pt modelId="{CEDA1581-ABB6-410B-832C-D36C9DB79C83}" type="pres">
      <dgm:prSet presAssocID="{E5D40B51-C33C-43EC-8495-E445343E1039}" presName="Name0" presStyleCnt="0">
        <dgm:presLayoutVars>
          <dgm:chMax val="7"/>
          <dgm:chPref val="7"/>
          <dgm:dir/>
        </dgm:presLayoutVars>
      </dgm:prSet>
      <dgm:spPr/>
      <dgm:t>
        <a:bodyPr/>
        <a:lstStyle/>
        <a:p>
          <a:endParaRPr lang="en-US"/>
        </a:p>
      </dgm:t>
    </dgm:pt>
    <dgm:pt modelId="{703845D7-D4EA-4088-A378-A88A82D49343}" type="pres">
      <dgm:prSet presAssocID="{E5D40B51-C33C-43EC-8495-E445343E1039}" presName="Name1" presStyleCnt="0"/>
      <dgm:spPr/>
    </dgm:pt>
    <dgm:pt modelId="{241836EF-FA69-4703-AFA0-77BECF9AF8F4}" type="pres">
      <dgm:prSet presAssocID="{E5D40B51-C33C-43EC-8495-E445343E1039}" presName="cycle" presStyleCnt="0"/>
      <dgm:spPr/>
    </dgm:pt>
    <dgm:pt modelId="{ABCF8CD1-FBAA-45EA-B8DD-088F30B8C663}" type="pres">
      <dgm:prSet presAssocID="{E5D40B51-C33C-43EC-8495-E445343E1039}" presName="srcNode" presStyleLbl="node1" presStyleIdx="0" presStyleCnt="4"/>
      <dgm:spPr/>
    </dgm:pt>
    <dgm:pt modelId="{3C4F1DA3-3FBB-4BF9-9C4F-9456270AD6B7}" type="pres">
      <dgm:prSet presAssocID="{E5D40B51-C33C-43EC-8495-E445343E1039}" presName="conn" presStyleLbl="parChTrans1D2" presStyleIdx="0" presStyleCnt="1"/>
      <dgm:spPr/>
      <dgm:t>
        <a:bodyPr/>
        <a:lstStyle/>
        <a:p>
          <a:endParaRPr lang="en-US"/>
        </a:p>
      </dgm:t>
    </dgm:pt>
    <dgm:pt modelId="{3E85E85A-3C6F-4F2E-B3DC-5B4A5E16CF49}" type="pres">
      <dgm:prSet presAssocID="{E5D40B51-C33C-43EC-8495-E445343E1039}" presName="extraNode" presStyleLbl="node1" presStyleIdx="0" presStyleCnt="4"/>
      <dgm:spPr/>
    </dgm:pt>
    <dgm:pt modelId="{ABBD9CAB-66AD-460B-B11A-38A6CF221C86}" type="pres">
      <dgm:prSet presAssocID="{E5D40B51-C33C-43EC-8495-E445343E1039}" presName="dstNode" presStyleLbl="node1" presStyleIdx="0" presStyleCnt="4"/>
      <dgm:spPr/>
    </dgm:pt>
    <dgm:pt modelId="{E3CEDEDF-3F0F-4908-B827-224D5E67BE25}" type="pres">
      <dgm:prSet presAssocID="{8344E985-6B97-44F2-B729-1454B2948DDF}" presName="text_1" presStyleLbl="node1" presStyleIdx="0" presStyleCnt="4">
        <dgm:presLayoutVars>
          <dgm:bulletEnabled val="1"/>
        </dgm:presLayoutVars>
      </dgm:prSet>
      <dgm:spPr/>
      <dgm:t>
        <a:bodyPr/>
        <a:lstStyle/>
        <a:p>
          <a:endParaRPr lang="en-US"/>
        </a:p>
      </dgm:t>
    </dgm:pt>
    <dgm:pt modelId="{19EC68B1-0DD3-4BC8-A430-2D901A849481}" type="pres">
      <dgm:prSet presAssocID="{8344E985-6B97-44F2-B729-1454B2948DDF}" presName="accent_1" presStyleCnt="0"/>
      <dgm:spPr/>
    </dgm:pt>
    <dgm:pt modelId="{6E8A1B29-E69B-4CC8-90C1-ED624C6E84EF}" type="pres">
      <dgm:prSet presAssocID="{8344E985-6B97-44F2-B729-1454B2948DDF}" presName="accentRepeatNode" presStyleLbl="solidFgAcc1" presStyleIdx="0" presStyleCnt="4"/>
      <dgm:spPr/>
    </dgm:pt>
    <dgm:pt modelId="{AE07172E-5763-425B-8EE7-EFC77ABADC96}" type="pres">
      <dgm:prSet presAssocID="{4A4D6690-5766-49D2-AB50-27BBACA5C3F7}" presName="text_2" presStyleLbl="node1" presStyleIdx="1" presStyleCnt="4">
        <dgm:presLayoutVars>
          <dgm:bulletEnabled val="1"/>
        </dgm:presLayoutVars>
      </dgm:prSet>
      <dgm:spPr/>
      <dgm:t>
        <a:bodyPr/>
        <a:lstStyle/>
        <a:p>
          <a:endParaRPr lang="en-US"/>
        </a:p>
      </dgm:t>
    </dgm:pt>
    <dgm:pt modelId="{F565172B-24FA-4AE1-A6BA-CDF3B05A74FB}" type="pres">
      <dgm:prSet presAssocID="{4A4D6690-5766-49D2-AB50-27BBACA5C3F7}" presName="accent_2" presStyleCnt="0"/>
      <dgm:spPr/>
    </dgm:pt>
    <dgm:pt modelId="{B0D9CB00-418D-4400-BA7A-81D439536B27}" type="pres">
      <dgm:prSet presAssocID="{4A4D6690-5766-49D2-AB50-27BBACA5C3F7}" presName="accentRepeatNode" presStyleLbl="solidFgAcc1" presStyleIdx="1" presStyleCnt="4"/>
      <dgm:spPr/>
    </dgm:pt>
    <dgm:pt modelId="{3CB94633-7257-48FA-B655-0E614814A5C1}" type="pres">
      <dgm:prSet presAssocID="{BB48E143-8C35-4CA6-9609-27F58DD04ECF}" presName="text_3" presStyleLbl="node1" presStyleIdx="2" presStyleCnt="4">
        <dgm:presLayoutVars>
          <dgm:bulletEnabled val="1"/>
        </dgm:presLayoutVars>
      </dgm:prSet>
      <dgm:spPr/>
      <dgm:t>
        <a:bodyPr/>
        <a:lstStyle/>
        <a:p>
          <a:endParaRPr lang="en-US"/>
        </a:p>
      </dgm:t>
    </dgm:pt>
    <dgm:pt modelId="{BA40AFC3-D5E1-4DB2-97A1-41C5A07B7742}" type="pres">
      <dgm:prSet presAssocID="{BB48E143-8C35-4CA6-9609-27F58DD04ECF}" presName="accent_3" presStyleCnt="0"/>
      <dgm:spPr/>
    </dgm:pt>
    <dgm:pt modelId="{6451F508-9D94-4AA6-89AB-7044FB875DE8}" type="pres">
      <dgm:prSet presAssocID="{BB48E143-8C35-4CA6-9609-27F58DD04ECF}" presName="accentRepeatNode" presStyleLbl="solidFgAcc1" presStyleIdx="2" presStyleCnt="4" custLinFactNeighborX="3620" custLinFactNeighborY="-3620"/>
      <dgm:spPr/>
    </dgm:pt>
    <dgm:pt modelId="{B49DFAFB-A2A3-44C3-8460-D53B3446DD34}" type="pres">
      <dgm:prSet presAssocID="{E18395D5-633E-45F7-89CF-E2DB63820C72}" presName="text_4" presStyleLbl="node1" presStyleIdx="3" presStyleCnt="4">
        <dgm:presLayoutVars>
          <dgm:bulletEnabled val="1"/>
        </dgm:presLayoutVars>
      </dgm:prSet>
      <dgm:spPr/>
      <dgm:t>
        <a:bodyPr/>
        <a:lstStyle/>
        <a:p>
          <a:endParaRPr lang="en-US"/>
        </a:p>
      </dgm:t>
    </dgm:pt>
    <dgm:pt modelId="{72615F0A-0281-48CD-8F8D-3449F6165105}" type="pres">
      <dgm:prSet presAssocID="{E18395D5-633E-45F7-89CF-E2DB63820C72}" presName="accent_4" presStyleCnt="0"/>
      <dgm:spPr/>
    </dgm:pt>
    <dgm:pt modelId="{6C7107C3-86EB-4610-ABF7-578F2B110F06}" type="pres">
      <dgm:prSet presAssocID="{E18395D5-633E-45F7-89CF-E2DB63820C72}" presName="accentRepeatNode" presStyleLbl="solidFgAcc1" presStyleIdx="3" presStyleCnt="4" custLinFactNeighborX="3620" custLinFactNeighborY="-3620"/>
      <dgm:spPr/>
    </dgm:pt>
  </dgm:ptLst>
  <dgm:cxnLst>
    <dgm:cxn modelId="{E35653B5-4014-4F1B-82B6-0872C9A58DF6}" srcId="{E5D40B51-C33C-43EC-8495-E445343E1039}" destId="{8344E985-6B97-44F2-B729-1454B2948DDF}" srcOrd="0" destOrd="0" parTransId="{64C3FD53-553C-4F89-8233-7440E6E7D622}" sibTransId="{723FF07A-3490-4F60-80EE-41D2760C6176}"/>
    <dgm:cxn modelId="{C64111A6-90A4-4CAA-93A0-F46CCAA6AA33}" type="presOf" srcId="{8344E985-6B97-44F2-B729-1454B2948DDF}" destId="{E3CEDEDF-3F0F-4908-B827-224D5E67BE25}" srcOrd="0" destOrd="0" presId="urn:microsoft.com/office/officeart/2008/layout/VerticalCurvedList"/>
    <dgm:cxn modelId="{200873A6-D700-4EF3-8AD3-FC65CCF61F31}" type="presOf" srcId="{723FF07A-3490-4F60-80EE-41D2760C6176}" destId="{3C4F1DA3-3FBB-4BF9-9C4F-9456270AD6B7}" srcOrd="0" destOrd="0" presId="urn:microsoft.com/office/officeart/2008/layout/VerticalCurvedList"/>
    <dgm:cxn modelId="{D62CC60B-F083-4BF3-ABB4-E86BA4CC919F}" type="presOf" srcId="{4A4D6690-5766-49D2-AB50-27BBACA5C3F7}" destId="{AE07172E-5763-425B-8EE7-EFC77ABADC96}" srcOrd="0" destOrd="0" presId="urn:microsoft.com/office/officeart/2008/layout/VerticalCurvedList"/>
    <dgm:cxn modelId="{BCDD03D5-FE3A-4CAE-93CC-1D1CD97F7896}" srcId="{E5D40B51-C33C-43EC-8495-E445343E1039}" destId="{BB48E143-8C35-4CA6-9609-27F58DD04ECF}" srcOrd="2" destOrd="0" parTransId="{98CD3F01-A60A-4634-8359-862D33DC7A63}" sibTransId="{AAA76147-D6A8-4B4A-B1AD-AC07751DF93B}"/>
    <dgm:cxn modelId="{837AD235-6449-412B-8082-75B76CBD2660}" srcId="{E5D40B51-C33C-43EC-8495-E445343E1039}" destId="{4A4D6690-5766-49D2-AB50-27BBACA5C3F7}" srcOrd="1" destOrd="0" parTransId="{CB62A281-4930-4792-9148-3EE62F0C96A1}" sibTransId="{D8B30B8D-E83B-43C3-8915-97536A18AF71}"/>
    <dgm:cxn modelId="{A157CEB4-EBAD-4668-8E91-C686FDB0867A}" srcId="{E5D40B51-C33C-43EC-8495-E445343E1039}" destId="{E18395D5-633E-45F7-89CF-E2DB63820C72}" srcOrd="3" destOrd="0" parTransId="{26495200-E8BD-404C-A236-53FAFAD859DE}" sibTransId="{F1A2FFB6-E2B7-4E66-9805-340A7E324907}"/>
    <dgm:cxn modelId="{E1F3DF6C-704D-449B-BF7A-C2BF7F730AEC}" type="presOf" srcId="{BB48E143-8C35-4CA6-9609-27F58DD04ECF}" destId="{3CB94633-7257-48FA-B655-0E614814A5C1}" srcOrd="0" destOrd="0" presId="urn:microsoft.com/office/officeart/2008/layout/VerticalCurvedList"/>
    <dgm:cxn modelId="{95E4DA9A-3F0A-4EFA-8AC7-602F7B9E7062}" type="presOf" srcId="{E18395D5-633E-45F7-89CF-E2DB63820C72}" destId="{B49DFAFB-A2A3-44C3-8460-D53B3446DD34}" srcOrd="0" destOrd="0" presId="urn:microsoft.com/office/officeart/2008/layout/VerticalCurvedList"/>
    <dgm:cxn modelId="{AA62D713-957A-4E7A-A7F1-080CB54AF8B8}" type="presOf" srcId="{E5D40B51-C33C-43EC-8495-E445343E1039}" destId="{CEDA1581-ABB6-410B-832C-D36C9DB79C83}" srcOrd="0" destOrd="0" presId="urn:microsoft.com/office/officeart/2008/layout/VerticalCurvedList"/>
    <dgm:cxn modelId="{D38DFF97-AA9F-4C8B-A820-ED9D089139D2}" type="presParOf" srcId="{CEDA1581-ABB6-410B-832C-D36C9DB79C83}" destId="{703845D7-D4EA-4088-A378-A88A82D49343}" srcOrd="0" destOrd="0" presId="urn:microsoft.com/office/officeart/2008/layout/VerticalCurvedList"/>
    <dgm:cxn modelId="{E612D188-F12F-404E-AB10-63C0D9DB41A9}" type="presParOf" srcId="{703845D7-D4EA-4088-A378-A88A82D49343}" destId="{241836EF-FA69-4703-AFA0-77BECF9AF8F4}" srcOrd="0" destOrd="0" presId="urn:microsoft.com/office/officeart/2008/layout/VerticalCurvedList"/>
    <dgm:cxn modelId="{2765D880-19CD-4931-9AD5-013ED933BD66}" type="presParOf" srcId="{241836EF-FA69-4703-AFA0-77BECF9AF8F4}" destId="{ABCF8CD1-FBAA-45EA-B8DD-088F30B8C663}" srcOrd="0" destOrd="0" presId="urn:microsoft.com/office/officeart/2008/layout/VerticalCurvedList"/>
    <dgm:cxn modelId="{47FA7E4C-D22A-46DA-94EF-B360CE557DB3}" type="presParOf" srcId="{241836EF-FA69-4703-AFA0-77BECF9AF8F4}" destId="{3C4F1DA3-3FBB-4BF9-9C4F-9456270AD6B7}" srcOrd="1" destOrd="0" presId="urn:microsoft.com/office/officeart/2008/layout/VerticalCurvedList"/>
    <dgm:cxn modelId="{A4A4BC25-7E4E-454E-A294-36DC3EEEC14E}" type="presParOf" srcId="{241836EF-FA69-4703-AFA0-77BECF9AF8F4}" destId="{3E85E85A-3C6F-4F2E-B3DC-5B4A5E16CF49}" srcOrd="2" destOrd="0" presId="urn:microsoft.com/office/officeart/2008/layout/VerticalCurvedList"/>
    <dgm:cxn modelId="{2AC66F5B-B05A-46F0-A9F3-7331C59D79D1}" type="presParOf" srcId="{241836EF-FA69-4703-AFA0-77BECF9AF8F4}" destId="{ABBD9CAB-66AD-460B-B11A-38A6CF221C86}" srcOrd="3" destOrd="0" presId="urn:microsoft.com/office/officeart/2008/layout/VerticalCurvedList"/>
    <dgm:cxn modelId="{A6730696-D1E5-4D70-BB7C-0E0C7B80DF0C}" type="presParOf" srcId="{703845D7-D4EA-4088-A378-A88A82D49343}" destId="{E3CEDEDF-3F0F-4908-B827-224D5E67BE25}" srcOrd="1" destOrd="0" presId="urn:microsoft.com/office/officeart/2008/layout/VerticalCurvedList"/>
    <dgm:cxn modelId="{2F869AAC-9089-4C71-8E7A-AE87FC3047CC}" type="presParOf" srcId="{703845D7-D4EA-4088-A378-A88A82D49343}" destId="{19EC68B1-0DD3-4BC8-A430-2D901A849481}" srcOrd="2" destOrd="0" presId="urn:microsoft.com/office/officeart/2008/layout/VerticalCurvedList"/>
    <dgm:cxn modelId="{9DAC2936-F9E9-4AC1-8B9E-EDD6C61ECF0A}" type="presParOf" srcId="{19EC68B1-0DD3-4BC8-A430-2D901A849481}" destId="{6E8A1B29-E69B-4CC8-90C1-ED624C6E84EF}" srcOrd="0" destOrd="0" presId="urn:microsoft.com/office/officeart/2008/layout/VerticalCurvedList"/>
    <dgm:cxn modelId="{969E0A20-2B52-4D02-B38D-287B8A2A6F27}" type="presParOf" srcId="{703845D7-D4EA-4088-A378-A88A82D49343}" destId="{AE07172E-5763-425B-8EE7-EFC77ABADC96}" srcOrd="3" destOrd="0" presId="urn:microsoft.com/office/officeart/2008/layout/VerticalCurvedList"/>
    <dgm:cxn modelId="{684E0FEB-3857-43A7-8315-42F9F9B6337B}" type="presParOf" srcId="{703845D7-D4EA-4088-A378-A88A82D49343}" destId="{F565172B-24FA-4AE1-A6BA-CDF3B05A74FB}" srcOrd="4" destOrd="0" presId="urn:microsoft.com/office/officeart/2008/layout/VerticalCurvedList"/>
    <dgm:cxn modelId="{627C57A4-CCCE-4AC5-9DC4-48019743102C}" type="presParOf" srcId="{F565172B-24FA-4AE1-A6BA-CDF3B05A74FB}" destId="{B0D9CB00-418D-4400-BA7A-81D439536B27}" srcOrd="0" destOrd="0" presId="urn:microsoft.com/office/officeart/2008/layout/VerticalCurvedList"/>
    <dgm:cxn modelId="{8CCA07C1-FDE3-454E-9401-137FE1039043}" type="presParOf" srcId="{703845D7-D4EA-4088-A378-A88A82D49343}" destId="{3CB94633-7257-48FA-B655-0E614814A5C1}" srcOrd="5" destOrd="0" presId="urn:microsoft.com/office/officeart/2008/layout/VerticalCurvedList"/>
    <dgm:cxn modelId="{E534A0A7-9F4B-40BC-91D2-A69AFB0F7AC5}" type="presParOf" srcId="{703845D7-D4EA-4088-A378-A88A82D49343}" destId="{BA40AFC3-D5E1-4DB2-97A1-41C5A07B7742}" srcOrd="6" destOrd="0" presId="urn:microsoft.com/office/officeart/2008/layout/VerticalCurvedList"/>
    <dgm:cxn modelId="{D50FBC3E-DA71-4726-BA65-686458D3C17F}" type="presParOf" srcId="{BA40AFC3-D5E1-4DB2-97A1-41C5A07B7742}" destId="{6451F508-9D94-4AA6-89AB-7044FB875DE8}" srcOrd="0" destOrd="0" presId="urn:microsoft.com/office/officeart/2008/layout/VerticalCurvedList"/>
    <dgm:cxn modelId="{EAB76F74-0B3D-4706-A4EB-9F60D979E52C}" type="presParOf" srcId="{703845D7-D4EA-4088-A378-A88A82D49343}" destId="{B49DFAFB-A2A3-44C3-8460-D53B3446DD34}" srcOrd="7" destOrd="0" presId="urn:microsoft.com/office/officeart/2008/layout/VerticalCurvedList"/>
    <dgm:cxn modelId="{EBF9BC76-C8D0-4714-B217-733890BA957A}" type="presParOf" srcId="{703845D7-D4EA-4088-A378-A88A82D49343}" destId="{72615F0A-0281-48CD-8F8D-3449F6165105}" srcOrd="8" destOrd="0" presId="urn:microsoft.com/office/officeart/2008/layout/VerticalCurvedList"/>
    <dgm:cxn modelId="{60A5F7DB-BAD5-4E3A-BA77-36AD7B1B116C}" type="presParOf" srcId="{72615F0A-0281-48CD-8F8D-3449F6165105}" destId="{6C7107C3-86EB-4610-ABF7-578F2B110F0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8BAE81-90D1-47C2-AF9E-8B27AD12FC68}"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A2779D41-2E5A-4B90-9538-04B0DDD04351}">
      <dgm:prSet phldrT="[Text]" custT="1"/>
      <dgm:spPr>
        <a:solidFill>
          <a:srgbClr val="00B0F0"/>
        </a:solidFill>
      </dgm:spPr>
      <dgm:t>
        <a:bodyPr/>
        <a:lstStyle/>
        <a:p>
          <a:r>
            <a:rPr lang="en-US" sz="3200" b="1" dirty="0" err="1" smtClean="0">
              <a:solidFill>
                <a:schemeClr val="tx1"/>
              </a:solidFill>
              <a:latin typeface="Arial" pitchFamily="34" charset="0"/>
              <a:cs typeface="Arial" pitchFamily="34" charset="0"/>
            </a:rPr>
            <a:t>Mục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đích</a:t>
          </a:r>
          <a:r>
            <a:rPr lang="en-US" sz="3200" b="1" dirty="0" smtClean="0">
              <a:solidFill>
                <a:schemeClr val="tx1"/>
              </a:solidFill>
              <a:latin typeface="Arial" pitchFamily="34" charset="0"/>
              <a:cs typeface="Arial" pitchFamily="34" charset="0"/>
            </a:rPr>
            <a:t> </a:t>
          </a:r>
          <a:endParaRPr lang="en-US" sz="3200" b="1" dirty="0">
            <a:solidFill>
              <a:schemeClr val="tx1"/>
            </a:solidFill>
            <a:latin typeface="Arial" pitchFamily="34" charset="0"/>
            <a:cs typeface="Arial" pitchFamily="34" charset="0"/>
          </a:endParaRPr>
        </a:p>
      </dgm:t>
    </dgm:pt>
    <dgm:pt modelId="{60CE7A23-55E5-4C68-B936-34DFB6B64B93}" type="parTrans" cxnId="{5A835A34-3387-44CF-BFF8-8D0D5AEBB522}">
      <dgm:prSet/>
      <dgm:spPr/>
      <dgm:t>
        <a:bodyPr/>
        <a:lstStyle/>
        <a:p>
          <a:endParaRPr lang="en-US"/>
        </a:p>
      </dgm:t>
    </dgm:pt>
    <dgm:pt modelId="{7FF64344-15A9-4B0F-8FDE-E228BED35CC3}" type="sibTrans" cxnId="{5A835A34-3387-44CF-BFF8-8D0D5AEBB522}">
      <dgm:prSet/>
      <dgm:spPr/>
      <dgm:t>
        <a:bodyPr/>
        <a:lstStyle/>
        <a:p>
          <a:endParaRPr lang="en-US"/>
        </a:p>
      </dgm:t>
    </dgm:pt>
    <dgm:pt modelId="{5CD86BB3-80FC-4C5F-BFA9-56702CABFCBF}">
      <dgm:prSet phldrT="[Text]" custT="1"/>
      <dgm:spPr>
        <a:solidFill>
          <a:schemeClr val="accent3">
            <a:lumMod val="40000"/>
            <a:lumOff val="60000"/>
          </a:schemeClr>
        </a:solidFill>
      </dgm:spPr>
      <dgm:t>
        <a:bodyPr/>
        <a:lstStyle/>
        <a:p>
          <a:r>
            <a:rPr lang="en-US" sz="3200" b="1" dirty="0" err="1" smtClean="0">
              <a:solidFill>
                <a:schemeClr val="tx1"/>
              </a:solidFill>
              <a:latin typeface="Arial" pitchFamily="34" charset="0"/>
              <a:cs typeface="Arial" pitchFamily="34" charset="0"/>
            </a:rPr>
            <a:t>là</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hành</a:t>
          </a:r>
          <a:r>
            <a:rPr lang="en-US" sz="3200" b="1" dirty="0" smtClean="0">
              <a:solidFill>
                <a:schemeClr val="tx1"/>
              </a:solidFill>
              <a:latin typeface="Arial" pitchFamily="34" charset="0"/>
              <a:cs typeface="Arial" pitchFamily="34" charset="0"/>
            </a:rPr>
            <a:t> vi </a:t>
          </a:r>
          <a:r>
            <a:rPr lang="en-US" sz="3200" b="1" dirty="0" err="1" smtClean="0">
              <a:solidFill>
                <a:schemeClr val="tx1"/>
              </a:solidFill>
              <a:latin typeface="Arial" pitchFamily="34" charset="0"/>
              <a:cs typeface="Arial" pitchFamily="34" charset="0"/>
            </a:rPr>
            <a:t>cố</a:t>
          </a:r>
          <a:r>
            <a:rPr lang="en-US" sz="3200" b="1" dirty="0" smtClean="0">
              <a:solidFill>
                <a:schemeClr val="tx1"/>
              </a:solidFill>
              <a:latin typeface="Arial" pitchFamily="34" charset="0"/>
              <a:cs typeface="Arial" pitchFamily="34" charset="0"/>
            </a:rPr>
            <a:t> ý</a:t>
          </a:r>
          <a:endParaRPr lang="en-US" sz="3200" b="1" dirty="0">
            <a:solidFill>
              <a:schemeClr val="tx1"/>
            </a:solidFill>
            <a:latin typeface="Arial" pitchFamily="34" charset="0"/>
            <a:cs typeface="Arial" pitchFamily="34" charset="0"/>
          </a:endParaRPr>
        </a:p>
      </dgm:t>
    </dgm:pt>
    <dgm:pt modelId="{A62F21EB-2865-4B0F-96F6-8121F0B28FA4}" type="parTrans" cxnId="{F3A96775-4BB5-430D-97C8-F340FF4F137A}">
      <dgm:prSet/>
      <dgm:spPr>
        <a:ln w="38100">
          <a:solidFill>
            <a:schemeClr val="tx1"/>
          </a:solidFill>
        </a:ln>
      </dgm:spPr>
      <dgm:t>
        <a:bodyPr/>
        <a:lstStyle/>
        <a:p>
          <a:endParaRPr lang="en-US"/>
        </a:p>
      </dgm:t>
    </dgm:pt>
    <dgm:pt modelId="{E41DB023-FCBF-478D-A7BB-BD10E7C07E6E}" type="sibTrans" cxnId="{F3A96775-4BB5-430D-97C8-F340FF4F137A}">
      <dgm:prSet/>
      <dgm:spPr/>
      <dgm:t>
        <a:bodyPr/>
        <a:lstStyle/>
        <a:p>
          <a:endParaRPr lang="en-US"/>
        </a:p>
      </dgm:t>
    </dgm:pt>
    <dgm:pt modelId="{A340B0F7-8DAF-4F3A-9CBC-64F35FC72C17}">
      <dgm:prSet phldrT="[Text]" custT="1"/>
      <dgm:spPr>
        <a:solidFill>
          <a:schemeClr val="accent5">
            <a:lumMod val="20000"/>
            <a:lumOff val="80000"/>
          </a:schemeClr>
        </a:solidFill>
      </dgm:spPr>
      <dgm:t>
        <a:bodyPr/>
        <a:lstStyle/>
        <a:p>
          <a:r>
            <a:rPr lang="en-US" sz="3200" b="1" dirty="0" err="1" smtClean="0">
              <a:solidFill>
                <a:schemeClr val="tx1"/>
              </a:solidFill>
              <a:latin typeface="Arial" pitchFamily="34" charset="0"/>
              <a:cs typeface="Arial" pitchFamily="34" charset="0"/>
            </a:rPr>
            <a:t>là</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vụ</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lợi</a:t>
          </a:r>
          <a:endParaRPr lang="en-US" sz="3200" b="1" dirty="0">
            <a:solidFill>
              <a:schemeClr val="tx1"/>
            </a:solidFill>
            <a:latin typeface="Arial" pitchFamily="34" charset="0"/>
            <a:cs typeface="Arial" pitchFamily="34" charset="0"/>
          </a:endParaRPr>
        </a:p>
      </dgm:t>
    </dgm:pt>
    <dgm:pt modelId="{7DBE2914-F928-44CF-846A-1F29E915F524}" type="parTrans" cxnId="{69990E79-9E19-4A8A-B85A-21A325D05E22}">
      <dgm:prSet/>
      <dgm:spPr>
        <a:ln w="38100">
          <a:solidFill>
            <a:schemeClr val="tx1"/>
          </a:solidFill>
        </a:ln>
      </dgm:spPr>
      <dgm:t>
        <a:bodyPr/>
        <a:lstStyle/>
        <a:p>
          <a:endParaRPr lang="en-US"/>
        </a:p>
      </dgm:t>
    </dgm:pt>
    <dgm:pt modelId="{EA39CB84-2CE3-4100-98CE-5B45952620DD}" type="sibTrans" cxnId="{69990E79-9E19-4A8A-B85A-21A325D05E22}">
      <dgm:prSet/>
      <dgm:spPr/>
      <dgm:t>
        <a:bodyPr/>
        <a:lstStyle/>
        <a:p>
          <a:endParaRPr lang="en-US"/>
        </a:p>
      </dgm:t>
    </dgm:pt>
    <dgm:pt modelId="{AA70A9ED-01DA-4364-8882-8995654AD911}" type="pres">
      <dgm:prSet presAssocID="{EF8BAE81-90D1-47C2-AF9E-8B27AD12FC68}" presName="cycle" presStyleCnt="0">
        <dgm:presLayoutVars>
          <dgm:chMax val="1"/>
          <dgm:dir/>
          <dgm:animLvl val="ctr"/>
          <dgm:resizeHandles val="exact"/>
        </dgm:presLayoutVars>
      </dgm:prSet>
      <dgm:spPr/>
      <dgm:t>
        <a:bodyPr/>
        <a:lstStyle/>
        <a:p>
          <a:endParaRPr lang="en-US"/>
        </a:p>
      </dgm:t>
    </dgm:pt>
    <dgm:pt modelId="{F68403D4-586F-4E3F-B2BE-03403363C0B3}" type="pres">
      <dgm:prSet presAssocID="{A2779D41-2E5A-4B90-9538-04B0DDD04351}" presName="centerShape" presStyleLbl="node0" presStyleIdx="0" presStyleCnt="1" custScaleX="135903" custScaleY="61334"/>
      <dgm:spPr/>
      <dgm:t>
        <a:bodyPr/>
        <a:lstStyle/>
        <a:p>
          <a:endParaRPr lang="en-US"/>
        </a:p>
      </dgm:t>
    </dgm:pt>
    <dgm:pt modelId="{451540E2-54F3-46B2-99CF-F5B072801346}" type="pres">
      <dgm:prSet presAssocID="{A62F21EB-2865-4B0F-96F6-8121F0B28FA4}" presName="parTrans" presStyleLbl="bgSibTrans2D1" presStyleIdx="0" presStyleCnt="2" custLinFactNeighborX="9520"/>
      <dgm:spPr/>
      <dgm:t>
        <a:bodyPr/>
        <a:lstStyle/>
        <a:p>
          <a:endParaRPr lang="en-US"/>
        </a:p>
      </dgm:t>
    </dgm:pt>
    <dgm:pt modelId="{9E1BAC7E-A919-4AA4-9E02-ACB9BD214C41}" type="pres">
      <dgm:prSet presAssocID="{5CD86BB3-80FC-4C5F-BFA9-56702CABFCBF}" presName="node" presStyleLbl="node1" presStyleIdx="0" presStyleCnt="2" custScaleX="136457" custRadScaleRad="97857" custRadScaleInc="11919">
        <dgm:presLayoutVars>
          <dgm:bulletEnabled val="1"/>
        </dgm:presLayoutVars>
      </dgm:prSet>
      <dgm:spPr/>
      <dgm:t>
        <a:bodyPr/>
        <a:lstStyle/>
        <a:p>
          <a:endParaRPr lang="en-US"/>
        </a:p>
      </dgm:t>
    </dgm:pt>
    <dgm:pt modelId="{63512361-8DAE-4BFB-8B6B-5963401C752E}" type="pres">
      <dgm:prSet presAssocID="{7DBE2914-F928-44CF-846A-1F29E915F524}" presName="parTrans" presStyleLbl="bgSibTrans2D1" presStyleIdx="1" presStyleCnt="2" custLinFactNeighborX="-9060"/>
      <dgm:spPr/>
      <dgm:t>
        <a:bodyPr/>
        <a:lstStyle/>
        <a:p>
          <a:endParaRPr lang="en-US"/>
        </a:p>
      </dgm:t>
    </dgm:pt>
    <dgm:pt modelId="{2D7FDA52-4253-47BC-B73E-1C3726C17E3A}" type="pres">
      <dgm:prSet presAssocID="{A340B0F7-8DAF-4F3A-9CBC-64F35FC72C17}" presName="node" presStyleLbl="node1" presStyleIdx="1" presStyleCnt="2" custScaleX="141341" custRadScaleRad="97597" custRadScaleInc="-12043">
        <dgm:presLayoutVars>
          <dgm:bulletEnabled val="1"/>
        </dgm:presLayoutVars>
      </dgm:prSet>
      <dgm:spPr/>
      <dgm:t>
        <a:bodyPr/>
        <a:lstStyle/>
        <a:p>
          <a:endParaRPr lang="en-US"/>
        </a:p>
      </dgm:t>
    </dgm:pt>
  </dgm:ptLst>
  <dgm:cxnLst>
    <dgm:cxn modelId="{69990E79-9E19-4A8A-B85A-21A325D05E22}" srcId="{A2779D41-2E5A-4B90-9538-04B0DDD04351}" destId="{A340B0F7-8DAF-4F3A-9CBC-64F35FC72C17}" srcOrd="1" destOrd="0" parTransId="{7DBE2914-F928-44CF-846A-1F29E915F524}" sibTransId="{EA39CB84-2CE3-4100-98CE-5B45952620DD}"/>
    <dgm:cxn modelId="{B4C716B7-69F3-48B1-832A-A214769C5F04}" type="presOf" srcId="{7DBE2914-F928-44CF-846A-1F29E915F524}" destId="{63512361-8DAE-4BFB-8B6B-5963401C752E}" srcOrd="0" destOrd="0" presId="urn:microsoft.com/office/officeart/2005/8/layout/radial4"/>
    <dgm:cxn modelId="{5A835A34-3387-44CF-BFF8-8D0D5AEBB522}" srcId="{EF8BAE81-90D1-47C2-AF9E-8B27AD12FC68}" destId="{A2779D41-2E5A-4B90-9538-04B0DDD04351}" srcOrd="0" destOrd="0" parTransId="{60CE7A23-55E5-4C68-B936-34DFB6B64B93}" sibTransId="{7FF64344-15A9-4B0F-8FDE-E228BED35CC3}"/>
    <dgm:cxn modelId="{C0621BB2-4B1E-4A68-BBA3-BF66BA42A1FB}" type="presOf" srcId="{5CD86BB3-80FC-4C5F-BFA9-56702CABFCBF}" destId="{9E1BAC7E-A919-4AA4-9E02-ACB9BD214C41}" srcOrd="0" destOrd="0" presId="urn:microsoft.com/office/officeart/2005/8/layout/radial4"/>
    <dgm:cxn modelId="{F3A96775-4BB5-430D-97C8-F340FF4F137A}" srcId="{A2779D41-2E5A-4B90-9538-04B0DDD04351}" destId="{5CD86BB3-80FC-4C5F-BFA9-56702CABFCBF}" srcOrd="0" destOrd="0" parTransId="{A62F21EB-2865-4B0F-96F6-8121F0B28FA4}" sibTransId="{E41DB023-FCBF-478D-A7BB-BD10E7C07E6E}"/>
    <dgm:cxn modelId="{B29C5D81-6A49-4D71-A770-5CE56E35A9D3}" type="presOf" srcId="{A2779D41-2E5A-4B90-9538-04B0DDD04351}" destId="{F68403D4-586F-4E3F-B2BE-03403363C0B3}" srcOrd="0" destOrd="0" presId="urn:microsoft.com/office/officeart/2005/8/layout/radial4"/>
    <dgm:cxn modelId="{AFBBF22C-4863-436B-A05E-9042B340F612}" type="presOf" srcId="{EF8BAE81-90D1-47C2-AF9E-8B27AD12FC68}" destId="{AA70A9ED-01DA-4364-8882-8995654AD911}" srcOrd="0" destOrd="0" presId="urn:microsoft.com/office/officeart/2005/8/layout/radial4"/>
    <dgm:cxn modelId="{81A0F0B6-E8D9-4206-A062-9EDA99AC266C}" type="presOf" srcId="{A62F21EB-2865-4B0F-96F6-8121F0B28FA4}" destId="{451540E2-54F3-46B2-99CF-F5B072801346}" srcOrd="0" destOrd="0" presId="urn:microsoft.com/office/officeart/2005/8/layout/radial4"/>
    <dgm:cxn modelId="{691E22D9-98DD-4AA4-9473-A55B736DC455}" type="presOf" srcId="{A340B0F7-8DAF-4F3A-9CBC-64F35FC72C17}" destId="{2D7FDA52-4253-47BC-B73E-1C3726C17E3A}" srcOrd="0" destOrd="0" presId="urn:microsoft.com/office/officeart/2005/8/layout/radial4"/>
    <dgm:cxn modelId="{D13D5226-3F34-4E68-8589-993D1212E810}" type="presParOf" srcId="{AA70A9ED-01DA-4364-8882-8995654AD911}" destId="{F68403D4-586F-4E3F-B2BE-03403363C0B3}" srcOrd="0" destOrd="0" presId="urn:microsoft.com/office/officeart/2005/8/layout/radial4"/>
    <dgm:cxn modelId="{A5141AD6-8F0E-4C81-9A78-3D7D23AEEA73}" type="presParOf" srcId="{AA70A9ED-01DA-4364-8882-8995654AD911}" destId="{451540E2-54F3-46B2-99CF-F5B072801346}" srcOrd="1" destOrd="0" presId="urn:microsoft.com/office/officeart/2005/8/layout/radial4"/>
    <dgm:cxn modelId="{93BAD577-21DB-4457-8834-3FFF0317C313}" type="presParOf" srcId="{AA70A9ED-01DA-4364-8882-8995654AD911}" destId="{9E1BAC7E-A919-4AA4-9E02-ACB9BD214C41}" srcOrd="2" destOrd="0" presId="urn:microsoft.com/office/officeart/2005/8/layout/radial4"/>
    <dgm:cxn modelId="{45DB9D90-CBA9-4A36-8F7A-D2921CF3BA66}" type="presParOf" srcId="{AA70A9ED-01DA-4364-8882-8995654AD911}" destId="{63512361-8DAE-4BFB-8B6B-5963401C752E}" srcOrd="3" destOrd="0" presId="urn:microsoft.com/office/officeart/2005/8/layout/radial4"/>
    <dgm:cxn modelId="{724A6E50-FAAA-4650-8897-82FBA796CB50}" type="presParOf" srcId="{AA70A9ED-01DA-4364-8882-8995654AD911}" destId="{2D7FDA52-4253-47BC-B73E-1C3726C17E3A}"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124E6A-EBB8-46E0-B602-C0C2F43E127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304DF6C-E191-4C18-9A82-E677DD67973D}" type="pres">
      <dgm:prSet presAssocID="{5F124E6A-EBB8-46E0-B602-C0C2F43E1279}" presName="Name0" presStyleCnt="0">
        <dgm:presLayoutVars>
          <dgm:dir/>
          <dgm:animLvl val="lvl"/>
          <dgm:resizeHandles val="exact"/>
        </dgm:presLayoutVars>
      </dgm:prSet>
      <dgm:spPr/>
      <dgm:t>
        <a:bodyPr/>
        <a:lstStyle/>
        <a:p>
          <a:endParaRPr lang="en-US"/>
        </a:p>
      </dgm:t>
    </dgm:pt>
  </dgm:ptLst>
  <dgm:cxnLst>
    <dgm:cxn modelId="{C037A848-CAA0-433E-B489-A035C45619DC}" type="presOf" srcId="{5F124E6A-EBB8-46E0-B602-C0C2F43E1279}" destId="{1304DF6C-E191-4C18-9A82-E677DD67973D}"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C0CE0A2-0347-4626-A054-25FE2F0276B3}" type="doc">
      <dgm:prSet loTypeId="urn:microsoft.com/office/officeart/2005/8/layout/hProcess9" loCatId="process" qsTypeId="urn:microsoft.com/office/officeart/2005/8/quickstyle/simple1" qsCatId="simple" csTypeId="urn:microsoft.com/office/officeart/2005/8/colors/accent1_2" csCatId="accent1" phldr="1"/>
      <dgm:spPr/>
    </dgm:pt>
    <dgm:pt modelId="{49150113-5489-4408-AEF5-B7CD1BC69DC1}">
      <dgm:prSet phldrT="[Text]"/>
      <dgm:spPr>
        <a:solidFill>
          <a:srgbClr val="92D050"/>
        </a:solidFill>
      </dgm:spPr>
      <dgm:t>
        <a:bodyPr/>
        <a:lstStyle/>
        <a:p>
          <a:r>
            <a:rPr lang="vi-VN" b="1" dirty="0" smtClean="0">
              <a:latin typeface="Arial" pitchFamily="34" charset="0"/>
              <a:cs typeface="Arial" pitchFamily="34" charset="0"/>
            </a:rPr>
            <a:t>Nguyên nhân</a:t>
          </a:r>
          <a:endParaRPr lang="en-US" dirty="0"/>
        </a:p>
      </dgm:t>
    </dgm:pt>
    <dgm:pt modelId="{A0CE2703-68E6-4C7B-BA70-FAF1859ED22A}" type="parTrans" cxnId="{CAB0ACBE-FB1B-45CA-8428-EE7062896014}">
      <dgm:prSet/>
      <dgm:spPr/>
      <dgm:t>
        <a:bodyPr/>
        <a:lstStyle/>
        <a:p>
          <a:endParaRPr lang="en-US"/>
        </a:p>
      </dgm:t>
    </dgm:pt>
    <dgm:pt modelId="{EB2EE7DA-A9F6-4D22-9368-6E34FC288972}" type="sibTrans" cxnId="{CAB0ACBE-FB1B-45CA-8428-EE7062896014}">
      <dgm:prSet/>
      <dgm:spPr/>
      <dgm:t>
        <a:bodyPr/>
        <a:lstStyle/>
        <a:p>
          <a:endParaRPr lang="en-US"/>
        </a:p>
      </dgm:t>
    </dgm:pt>
    <dgm:pt modelId="{24092416-0B64-41D4-94E3-80942E42BB45}">
      <dgm:prSet phldrT="[Text]"/>
      <dgm:spPr>
        <a:solidFill>
          <a:schemeClr val="accent2">
            <a:lumMod val="75000"/>
          </a:schemeClr>
        </a:solidFill>
      </dgm:spPr>
      <dgm:t>
        <a:bodyPr/>
        <a:lstStyle/>
        <a:p>
          <a:r>
            <a:rPr lang="vi-VN" b="1" dirty="0" smtClean="0">
              <a:latin typeface="Arial" pitchFamily="34" charset="0"/>
              <a:cs typeface="Arial" pitchFamily="34" charset="0"/>
            </a:rPr>
            <a:t>hậu quả </a:t>
          </a:r>
          <a:endParaRPr lang="en-US" dirty="0"/>
        </a:p>
      </dgm:t>
    </dgm:pt>
    <dgm:pt modelId="{5D12CF0F-BE28-4C2C-AD0D-68ABF88026D1}" type="parTrans" cxnId="{78342CBF-81C6-4048-83FC-764CC278EE50}">
      <dgm:prSet/>
      <dgm:spPr/>
      <dgm:t>
        <a:bodyPr/>
        <a:lstStyle/>
        <a:p>
          <a:endParaRPr lang="en-US"/>
        </a:p>
      </dgm:t>
    </dgm:pt>
    <dgm:pt modelId="{C9D57137-4DCE-43EF-B2BB-5C704BB46DCE}" type="sibTrans" cxnId="{78342CBF-81C6-4048-83FC-764CC278EE50}">
      <dgm:prSet/>
      <dgm:spPr/>
      <dgm:t>
        <a:bodyPr/>
        <a:lstStyle/>
        <a:p>
          <a:endParaRPr lang="en-US"/>
        </a:p>
      </dgm:t>
    </dgm:pt>
    <dgm:pt modelId="{38CFC4B5-9789-4E51-9A4B-BF851DC67BB5}" type="pres">
      <dgm:prSet presAssocID="{3C0CE0A2-0347-4626-A054-25FE2F0276B3}" presName="CompostProcess" presStyleCnt="0">
        <dgm:presLayoutVars>
          <dgm:dir/>
          <dgm:resizeHandles val="exact"/>
        </dgm:presLayoutVars>
      </dgm:prSet>
      <dgm:spPr/>
    </dgm:pt>
    <dgm:pt modelId="{EB049E27-B2BB-43D7-A16F-21494B2BF0C6}" type="pres">
      <dgm:prSet presAssocID="{3C0CE0A2-0347-4626-A054-25FE2F0276B3}" presName="arrow" presStyleLbl="bgShp" presStyleIdx="0" presStyleCnt="1"/>
      <dgm:spPr/>
    </dgm:pt>
    <dgm:pt modelId="{D1963054-D400-4C91-A68A-C7DD0A0E279C}" type="pres">
      <dgm:prSet presAssocID="{3C0CE0A2-0347-4626-A054-25FE2F0276B3}" presName="linearProcess" presStyleCnt="0"/>
      <dgm:spPr/>
    </dgm:pt>
    <dgm:pt modelId="{7CA3903A-E323-4DFD-B741-7449A5C27154}" type="pres">
      <dgm:prSet presAssocID="{49150113-5489-4408-AEF5-B7CD1BC69DC1}" presName="textNode" presStyleLbl="node1" presStyleIdx="0" presStyleCnt="2">
        <dgm:presLayoutVars>
          <dgm:bulletEnabled val="1"/>
        </dgm:presLayoutVars>
      </dgm:prSet>
      <dgm:spPr/>
      <dgm:t>
        <a:bodyPr/>
        <a:lstStyle/>
        <a:p>
          <a:endParaRPr lang="en-US"/>
        </a:p>
      </dgm:t>
    </dgm:pt>
    <dgm:pt modelId="{08323CAE-C9C0-48B2-BC55-325EAA594C3A}" type="pres">
      <dgm:prSet presAssocID="{EB2EE7DA-A9F6-4D22-9368-6E34FC288972}" presName="sibTrans" presStyleCnt="0"/>
      <dgm:spPr/>
    </dgm:pt>
    <dgm:pt modelId="{848F36A1-10F5-4DC6-AC8A-0979616F2398}" type="pres">
      <dgm:prSet presAssocID="{24092416-0B64-41D4-94E3-80942E42BB45}" presName="textNode" presStyleLbl="node1" presStyleIdx="1" presStyleCnt="2">
        <dgm:presLayoutVars>
          <dgm:bulletEnabled val="1"/>
        </dgm:presLayoutVars>
      </dgm:prSet>
      <dgm:spPr/>
      <dgm:t>
        <a:bodyPr/>
        <a:lstStyle/>
        <a:p>
          <a:endParaRPr lang="en-US"/>
        </a:p>
      </dgm:t>
    </dgm:pt>
  </dgm:ptLst>
  <dgm:cxnLst>
    <dgm:cxn modelId="{64388D01-6DEE-4EED-A6DC-64DE4144F67A}" type="presOf" srcId="{3C0CE0A2-0347-4626-A054-25FE2F0276B3}" destId="{38CFC4B5-9789-4E51-9A4B-BF851DC67BB5}" srcOrd="0" destOrd="0" presId="urn:microsoft.com/office/officeart/2005/8/layout/hProcess9"/>
    <dgm:cxn modelId="{38908291-2536-43C6-8DEB-BC1D429BB13B}" type="presOf" srcId="{49150113-5489-4408-AEF5-B7CD1BC69DC1}" destId="{7CA3903A-E323-4DFD-B741-7449A5C27154}" srcOrd="0" destOrd="0" presId="urn:microsoft.com/office/officeart/2005/8/layout/hProcess9"/>
    <dgm:cxn modelId="{DA8F828C-011F-4C9A-B218-297ABE9D92CB}" type="presOf" srcId="{24092416-0B64-41D4-94E3-80942E42BB45}" destId="{848F36A1-10F5-4DC6-AC8A-0979616F2398}" srcOrd="0" destOrd="0" presId="urn:microsoft.com/office/officeart/2005/8/layout/hProcess9"/>
    <dgm:cxn modelId="{78342CBF-81C6-4048-83FC-764CC278EE50}" srcId="{3C0CE0A2-0347-4626-A054-25FE2F0276B3}" destId="{24092416-0B64-41D4-94E3-80942E42BB45}" srcOrd="1" destOrd="0" parTransId="{5D12CF0F-BE28-4C2C-AD0D-68ABF88026D1}" sibTransId="{C9D57137-4DCE-43EF-B2BB-5C704BB46DCE}"/>
    <dgm:cxn modelId="{CAB0ACBE-FB1B-45CA-8428-EE7062896014}" srcId="{3C0CE0A2-0347-4626-A054-25FE2F0276B3}" destId="{49150113-5489-4408-AEF5-B7CD1BC69DC1}" srcOrd="0" destOrd="0" parTransId="{A0CE2703-68E6-4C7B-BA70-FAF1859ED22A}" sibTransId="{EB2EE7DA-A9F6-4D22-9368-6E34FC288972}"/>
    <dgm:cxn modelId="{B1E69C35-AF24-4539-AB5C-B4D9DD6CB60A}" type="presParOf" srcId="{38CFC4B5-9789-4E51-9A4B-BF851DC67BB5}" destId="{EB049E27-B2BB-43D7-A16F-21494B2BF0C6}" srcOrd="0" destOrd="0" presId="urn:microsoft.com/office/officeart/2005/8/layout/hProcess9"/>
    <dgm:cxn modelId="{FB73681A-28C6-42CA-A133-6AC911599D5B}" type="presParOf" srcId="{38CFC4B5-9789-4E51-9A4B-BF851DC67BB5}" destId="{D1963054-D400-4C91-A68A-C7DD0A0E279C}" srcOrd="1" destOrd="0" presId="urn:microsoft.com/office/officeart/2005/8/layout/hProcess9"/>
    <dgm:cxn modelId="{34F9D0A2-B2F3-4237-8210-0DC885C2BED3}" type="presParOf" srcId="{D1963054-D400-4C91-A68A-C7DD0A0E279C}" destId="{7CA3903A-E323-4DFD-B741-7449A5C27154}" srcOrd="0" destOrd="0" presId="urn:microsoft.com/office/officeart/2005/8/layout/hProcess9"/>
    <dgm:cxn modelId="{6814BE44-FA49-4E6F-8060-4CE4A6B213C8}" type="presParOf" srcId="{D1963054-D400-4C91-A68A-C7DD0A0E279C}" destId="{08323CAE-C9C0-48B2-BC55-325EAA594C3A}" srcOrd="1" destOrd="0" presId="urn:microsoft.com/office/officeart/2005/8/layout/hProcess9"/>
    <dgm:cxn modelId="{7C074040-E8C5-43A9-A2EA-968F519BCB1B}" type="presParOf" srcId="{D1963054-D400-4C91-A68A-C7DD0A0E279C}" destId="{848F36A1-10F5-4DC6-AC8A-0979616F2398}" srcOrd="2" destOrd="0" presId="urn:microsoft.com/office/officeart/2005/8/layout/hProcess9"/>
  </dgm:cxnLst>
  <dgm:bg>
    <a:no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7FF698D-CD26-4A4D-8B8E-A4F48088E8A6}"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242656B5-39FB-4C77-91B0-27546757B32E}">
      <dgm:prSet phldrT="[Text]"/>
      <dgm:spPr/>
      <dgm:t>
        <a:bodyPr/>
        <a:lstStyle/>
        <a:p>
          <a:r>
            <a:rPr lang="en-US" b="1" i="0" dirty="0" err="1" smtClean="0">
              <a:solidFill>
                <a:schemeClr val="tx1"/>
              </a:solidFill>
              <a:latin typeface="Arial" pitchFamily="34" charset="0"/>
              <a:cs typeface="Arial" pitchFamily="34" charset="0"/>
            </a:rPr>
            <a:t>Tác</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hại</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về</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chính</a:t>
          </a:r>
          <a:r>
            <a:rPr lang="en-US" b="1" i="0" dirty="0" smtClean="0">
              <a:solidFill>
                <a:schemeClr val="tx1"/>
              </a:solidFill>
              <a:latin typeface="Arial" pitchFamily="34" charset="0"/>
              <a:cs typeface="Arial" pitchFamily="34" charset="0"/>
            </a:rPr>
            <a:t> </a:t>
          </a:r>
          <a:r>
            <a:rPr lang="en-US" b="1" i="0" dirty="0" err="1" smtClean="0">
              <a:solidFill>
                <a:schemeClr val="tx1"/>
              </a:solidFill>
              <a:latin typeface="Arial" pitchFamily="34" charset="0"/>
              <a:cs typeface="Arial" pitchFamily="34" charset="0"/>
            </a:rPr>
            <a:t>trị</a:t>
          </a:r>
          <a:endParaRPr lang="en-US" i="0" dirty="0">
            <a:solidFill>
              <a:schemeClr val="tx1"/>
            </a:solidFill>
            <a:latin typeface="Arial" pitchFamily="34" charset="0"/>
            <a:cs typeface="Arial" pitchFamily="34" charset="0"/>
          </a:endParaRPr>
        </a:p>
      </dgm:t>
    </dgm:pt>
    <dgm:pt modelId="{512B0147-274E-4541-9C46-787C6F2A40E7}" type="parTrans" cxnId="{BBDE917F-0E17-4D97-9CD9-F52D95CF3A98}">
      <dgm:prSet/>
      <dgm:spPr/>
      <dgm:t>
        <a:bodyPr/>
        <a:lstStyle/>
        <a:p>
          <a:endParaRPr lang="en-US"/>
        </a:p>
      </dgm:t>
    </dgm:pt>
    <dgm:pt modelId="{F0A40FE9-4098-43E2-8F44-3CEE8BF29997}" type="sibTrans" cxnId="{BBDE917F-0E17-4D97-9CD9-F52D95CF3A98}">
      <dgm:prSet/>
      <dgm:spPr/>
      <dgm:t>
        <a:bodyPr/>
        <a:lstStyle/>
        <a:p>
          <a:endParaRPr lang="en-US"/>
        </a:p>
      </dgm:t>
    </dgm:pt>
    <dgm:pt modelId="{A7433D77-8812-491F-A1E4-F4C934EC5C3C}">
      <dgm:prSet phldrT="[Text]" phldr="1"/>
      <dgm:spPr/>
      <dgm:t>
        <a:bodyPr/>
        <a:lstStyle/>
        <a:p>
          <a:endParaRPr lang="en-US"/>
        </a:p>
      </dgm:t>
    </dgm:pt>
    <dgm:pt modelId="{7C6739D0-070E-4E43-B555-74EBDCD7E7FD}" type="parTrans" cxnId="{4C0884CC-7CFE-478A-950B-8B79B1D9F9AD}">
      <dgm:prSet/>
      <dgm:spPr/>
      <dgm:t>
        <a:bodyPr/>
        <a:lstStyle/>
        <a:p>
          <a:endParaRPr lang="en-US"/>
        </a:p>
      </dgm:t>
    </dgm:pt>
    <dgm:pt modelId="{442C0C61-DC7C-4DED-8A89-0C7DAF02C531}" type="sibTrans" cxnId="{4C0884CC-7CFE-478A-950B-8B79B1D9F9AD}">
      <dgm:prSet/>
      <dgm:spPr/>
      <dgm:t>
        <a:bodyPr/>
        <a:lstStyle/>
        <a:p>
          <a:endParaRPr lang="en-US"/>
        </a:p>
      </dgm:t>
    </dgm:pt>
    <dgm:pt modelId="{E491EE4A-86D0-4845-87C1-FF59C2439A3E}">
      <dgm:prSet phldrT="[Text]"/>
      <dgm:spPr/>
      <dgm:t>
        <a:bodyPr/>
        <a:lstStyle/>
        <a:p>
          <a:r>
            <a:rPr lang="en-US" b="1" i="0" dirty="0" err="1" smtClean="0">
              <a:latin typeface="Arial" pitchFamily="34" charset="0"/>
              <a:cs typeface="Arial" pitchFamily="34" charset="0"/>
            </a:rPr>
            <a:t>Tác</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hại</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về</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kinh</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tế</a:t>
          </a:r>
          <a:endParaRPr lang="en-US" i="0" dirty="0">
            <a:latin typeface="Arial" pitchFamily="34" charset="0"/>
            <a:cs typeface="Arial" pitchFamily="34" charset="0"/>
          </a:endParaRPr>
        </a:p>
      </dgm:t>
    </dgm:pt>
    <dgm:pt modelId="{F4788A4C-9D71-42AC-A3F5-F4DB182DE82A}" type="parTrans" cxnId="{01482C56-CFC9-4EA5-BE77-729D3BF78C43}">
      <dgm:prSet/>
      <dgm:spPr/>
      <dgm:t>
        <a:bodyPr/>
        <a:lstStyle/>
        <a:p>
          <a:endParaRPr lang="en-US"/>
        </a:p>
      </dgm:t>
    </dgm:pt>
    <dgm:pt modelId="{EA315171-B6C6-4960-AA48-EAF2B2E699BA}" type="sibTrans" cxnId="{01482C56-CFC9-4EA5-BE77-729D3BF78C43}">
      <dgm:prSet/>
      <dgm:spPr/>
      <dgm:t>
        <a:bodyPr/>
        <a:lstStyle/>
        <a:p>
          <a:endParaRPr lang="en-US"/>
        </a:p>
      </dgm:t>
    </dgm:pt>
    <dgm:pt modelId="{ECAFFC7E-86CC-4AD3-A929-C1171BC90DC1}">
      <dgm:prSet phldrT="[Text]" phldr="1"/>
      <dgm:spPr/>
      <dgm:t>
        <a:bodyPr/>
        <a:lstStyle/>
        <a:p>
          <a:endParaRPr lang="en-US"/>
        </a:p>
      </dgm:t>
    </dgm:pt>
    <dgm:pt modelId="{6960BF1C-2904-4C78-B0ED-AEA343086B23}" type="parTrans" cxnId="{C14997B7-0B96-4B4D-9A1C-C6FA34969DB4}">
      <dgm:prSet/>
      <dgm:spPr/>
      <dgm:t>
        <a:bodyPr/>
        <a:lstStyle/>
        <a:p>
          <a:endParaRPr lang="en-US"/>
        </a:p>
      </dgm:t>
    </dgm:pt>
    <dgm:pt modelId="{723383CD-BB03-402E-8B42-A40CDA3397D9}" type="sibTrans" cxnId="{C14997B7-0B96-4B4D-9A1C-C6FA34969DB4}">
      <dgm:prSet/>
      <dgm:spPr/>
      <dgm:t>
        <a:bodyPr/>
        <a:lstStyle/>
        <a:p>
          <a:endParaRPr lang="en-US"/>
        </a:p>
      </dgm:t>
    </dgm:pt>
    <dgm:pt modelId="{9055DC16-A968-48B8-92BC-6B61F5AD0DC9}">
      <dgm:prSet phldrT="[Text]"/>
      <dgm:spPr/>
      <dgm:t>
        <a:bodyPr/>
        <a:lstStyle/>
        <a:p>
          <a:r>
            <a:rPr lang="en-US" b="1" i="0" dirty="0" err="1" smtClean="0">
              <a:latin typeface="Arial" pitchFamily="34" charset="0"/>
              <a:cs typeface="Arial" pitchFamily="34" charset="0"/>
            </a:rPr>
            <a:t>Tác</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hại</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về</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xã</a:t>
          </a:r>
          <a:r>
            <a:rPr lang="en-US" b="1" i="0" dirty="0" smtClean="0">
              <a:latin typeface="Arial" pitchFamily="34" charset="0"/>
              <a:cs typeface="Arial" pitchFamily="34" charset="0"/>
            </a:rPr>
            <a:t> </a:t>
          </a:r>
          <a:r>
            <a:rPr lang="en-US" b="1" i="0" dirty="0" err="1" smtClean="0">
              <a:latin typeface="Arial" pitchFamily="34" charset="0"/>
              <a:cs typeface="Arial" pitchFamily="34" charset="0"/>
            </a:rPr>
            <a:t>hội</a:t>
          </a:r>
          <a:endParaRPr lang="en-US" i="0" dirty="0">
            <a:latin typeface="Arial" pitchFamily="34" charset="0"/>
            <a:cs typeface="Arial" pitchFamily="34" charset="0"/>
          </a:endParaRPr>
        </a:p>
      </dgm:t>
    </dgm:pt>
    <dgm:pt modelId="{422833B9-440C-44C3-A134-A43199220B18}" type="parTrans" cxnId="{F4A4A17D-4744-4D2C-AFCD-C855A9D8DD51}">
      <dgm:prSet/>
      <dgm:spPr/>
      <dgm:t>
        <a:bodyPr/>
        <a:lstStyle/>
        <a:p>
          <a:endParaRPr lang="en-US"/>
        </a:p>
      </dgm:t>
    </dgm:pt>
    <dgm:pt modelId="{070FAE83-51ED-4706-977C-2579163EBDCD}" type="sibTrans" cxnId="{F4A4A17D-4744-4D2C-AFCD-C855A9D8DD51}">
      <dgm:prSet/>
      <dgm:spPr/>
      <dgm:t>
        <a:bodyPr/>
        <a:lstStyle/>
        <a:p>
          <a:endParaRPr lang="en-US"/>
        </a:p>
      </dgm:t>
    </dgm:pt>
    <dgm:pt modelId="{B4388377-2F44-4C3F-BFCD-EB014D6AEEFD}">
      <dgm:prSet phldrT="[Text]" phldr="1"/>
      <dgm:spPr/>
      <dgm:t>
        <a:bodyPr/>
        <a:lstStyle/>
        <a:p>
          <a:endParaRPr lang="en-US" dirty="0"/>
        </a:p>
      </dgm:t>
    </dgm:pt>
    <dgm:pt modelId="{345BCED8-BB85-4572-BA21-9147AC92B53A}" type="sibTrans" cxnId="{FD41FB2C-81B5-4B60-887E-715CF4A2663E}">
      <dgm:prSet/>
      <dgm:spPr/>
      <dgm:t>
        <a:bodyPr/>
        <a:lstStyle/>
        <a:p>
          <a:endParaRPr lang="en-US"/>
        </a:p>
      </dgm:t>
    </dgm:pt>
    <dgm:pt modelId="{982DA922-B25B-4C00-9769-18B96635C2AB}" type="parTrans" cxnId="{FD41FB2C-81B5-4B60-887E-715CF4A2663E}">
      <dgm:prSet/>
      <dgm:spPr/>
      <dgm:t>
        <a:bodyPr/>
        <a:lstStyle/>
        <a:p>
          <a:endParaRPr lang="en-US"/>
        </a:p>
      </dgm:t>
    </dgm:pt>
    <dgm:pt modelId="{E87F47AD-EED8-4773-964F-2CDE7674DBBA}" type="pres">
      <dgm:prSet presAssocID="{27FF698D-CD26-4A4D-8B8E-A4F48088E8A6}" presName="Name0" presStyleCnt="0">
        <dgm:presLayoutVars>
          <dgm:chMax/>
          <dgm:chPref/>
          <dgm:dir/>
        </dgm:presLayoutVars>
      </dgm:prSet>
      <dgm:spPr/>
      <dgm:t>
        <a:bodyPr/>
        <a:lstStyle/>
        <a:p>
          <a:endParaRPr lang="en-US"/>
        </a:p>
      </dgm:t>
    </dgm:pt>
    <dgm:pt modelId="{3C8661E6-7CB3-46AA-A5D2-76EA38E3F7DE}" type="pres">
      <dgm:prSet presAssocID="{B4388377-2F44-4C3F-BFCD-EB014D6AEEFD}" presName="parenttextcomposite" presStyleCnt="0"/>
      <dgm:spPr/>
    </dgm:pt>
    <dgm:pt modelId="{8770F990-F7CA-40FE-8057-C753ECABF0E2}" type="pres">
      <dgm:prSet presAssocID="{B4388377-2F44-4C3F-BFCD-EB014D6AEEFD}" presName="parenttext" presStyleLbl="revTx" presStyleIdx="0" presStyleCnt="3">
        <dgm:presLayoutVars>
          <dgm:chMax/>
          <dgm:chPref val="2"/>
          <dgm:bulletEnabled val="1"/>
        </dgm:presLayoutVars>
      </dgm:prSet>
      <dgm:spPr/>
      <dgm:t>
        <a:bodyPr/>
        <a:lstStyle/>
        <a:p>
          <a:endParaRPr lang="en-US"/>
        </a:p>
      </dgm:t>
    </dgm:pt>
    <dgm:pt modelId="{AF25CE77-1D9E-4764-948A-C98E18D4358D}" type="pres">
      <dgm:prSet presAssocID="{B4388377-2F44-4C3F-BFCD-EB014D6AEEFD}" presName="composite" presStyleCnt="0"/>
      <dgm:spPr/>
    </dgm:pt>
    <dgm:pt modelId="{F7C28177-F10C-4207-BDC6-422D22E4698F}" type="pres">
      <dgm:prSet presAssocID="{B4388377-2F44-4C3F-BFCD-EB014D6AEEFD}" presName="chevron1" presStyleLbl="alignNode1" presStyleIdx="0" presStyleCnt="21"/>
      <dgm:spPr/>
    </dgm:pt>
    <dgm:pt modelId="{9859ADC4-562C-4ACE-BC48-A54206718E9C}" type="pres">
      <dgm:prSet presAssocID="{B4388377-2F44-4C3F-BFCD-EB014D6AEEFD}" presName="chevron2" presStyleLbl="alignNode1" presStyleIdx="1" presStyleCnt="21"/>
      <dgm:spPr/>
    </dgm:pt>
    <dgm:pt modelId="{52AB57C8-6B46-410E-ABC8-DCB892D98011}" type="pres">
      <dgm:prSet presAssocID="{B4388377-2F44-4C3F-BFCD-EB014D6AEEFD}" presName="chevron3" presStyleLbl="alignNode1" presStyleIdx="2" presStyleCnt="21"/>
      <dgm:spPr/>
    </dgm:pt>
    <dgm:pt modelId="{5F994B01-1E24-41D4-A4D9-CDBAC3ADA61E}" type="pres">
      <dgm:prSet presAssocID="{B4388377-2F44-4C3F-BFCD-EB014D6AEEFD}" presName="chevron4" presStyleLbl="alignNode1" presStyleIdx="3" presStyleCnt="21"/>
      <dgm:spPr/>
    </dgm:pt>
    <dgm:pt modelId="{66C2D08D-C8BF-4BC6-9D93-E30EA5957FCB}" type="pres">
      <dgm:prSet presAssocID="{B4388377-2F44-4C3F-BFCD-EB014D6AEEFD}" presName="chevron5" presStyleLbl="alignNode1" presStyleIdx="4" presStyleCnt="21"/>
      <dgm:spPr/>
    </dgm:pt>
    <dgm:pt modelId="{C784F817-9053-4B48-A12E-FD0127D2529C}" type="pres">
      <dgm:prSet presAssocID="{B4388377-2F44-4C3F-BFCD-EB014D6AEEFD}" presName="chevron6" presStyleLbl="alignNode1" presStyleIdx="5" presStyleCnt="21"/>
      <dgm:spPr/>
    </dgm:pt>
    <dgm:pt modelId="{F6A8014D-C5FE-46FC-9FFD-83E2597EE0C9}" type="pres">
      <dgm:prSet presAssocID="{B4388377-2F44-4C3F-BFCD-EB014D6AEEFD}" presName="chevron7" presStyleLbl="alignNode1" presStyleIdx="6" presStyleCnt="21"/>
      <dgm:spPr/>
    </dgm:pt>
    <dgm:pt modelId="{918277C5-5FFF-4217-AE14-44489981EDF1}" type="pres">
      <dgm:prSet presAssocID="{B4388377-2F44-4C3F-BFCD-EB014D6AEEFD}" presName="childtext" presStyleLbl="solidFgAcc1" presStyleIdx="0" presStyleCnt="3">
        <dgm:presLayoutVars>
          <dgm:chMax/>
          <dgm:chPref val="0"/>
          <dgm:bulletEnabled val="1"/>
        </dgm:presLayoutVars>
      </dgm:prSet>
      <dgm:spPr/>
      <dgm:t>
        <a:bodyPr/>
        <a:lstStyle/>
        <a:p>
          <a:endParaRPr lang="en-US"/>
        </a:p>
      </dgm:t>
    </dgm:pt>
    <dgm:pt modelId="{EA8AEE88-D898-4909-AF24-07143B719034}" type="pres">
      <dgm:prSet presAssocID="{345BCED8-BB85-4572-BA21-9147AC92B53A}" presName="sibTrans" presStyleCnt="0"/>
      <dgm:spPr/>
    </dgm:pt>
    <dgm:pt modelId="{B5D3EF39-4A28-4C73-BA52-D94CCC00A137}" type="pres">
      <dgm:prSet presAssocID="{A7433D77-8812-491F-A1E4-F4C934EC5C3C}" presName="parenttextcomposite" presStyleCnt="0"/>
      <dgm:spPr/>
    </dgm:pt>
    <dgm:pt modelId="{C1B397AF-A48D-43C4-92B1-29E8F43E2FAC}" type="pres">
      <dgm:prSet presAssocID="{A7433D77-8812-491F-A1E4-F4C934EC5C3C}" presName="parenttext" presStyleLbl="revTx" presStyleIdx="1" presStyleCnt="3">
        <dgm:presLayoutVars>
          <dgm:chMax/>
          <dgm:chPref val="2"/>
          <dgm:bulletEnabled val="1"/>
        </dgm:presLayoutVars>
      </dgm:prSet>
      <dgm:spPr/>
      <dgm:t>
        <a:bodyPr/>
        <a:lstStyle/>
        <a:p>
          <a:endParaRPr lang="en-US"/>
        </a:p>
      </dgm:t>
    </dgm:pt>
    <dgm:pt modelId="{FBA2FD03-325E-48C9-B982-76C811F966FA}" type="pres">
      <dgm:prSet presAssocID="{A7433D77-8812-491F-A1E4-F4C934EC5C3C}" presName="composite" presStyleCnt="0"/>
      <dgm:spPr/>
    </dgm:pt>
    <dgm:pt modelId="{F29D1788-FD47-419F-900A-99FE5D7723BB}" type="pres">
      <dgm:prSet presAssocID="{A7433D77-8812-491F-A1E4-F4C934EC5C3C}" presName="chevron1" presStyleLbl="alignNode1" presStyleIdx="7" presStyleCnt="21"/>
      <dgm:spPr/>
    </dgm:pt>
    <dgm:pt modelId="{E720830D-84BF-4848-B23D-4373CB9557FA}" type="pres">
      <dgm:prSet presAssocID="{A7433D77-8812-491F-A1E4-F4C934EC5C3C}" presName="chevron2" presStyleLbl="alignNode1" presStyleIdx="8" presStyleCnt="21"/>
      <dgm:spPr/>
    </dgm:pt>
    <dgm:pt modelId="{52D15F9C-8B3E-4068-8F06-5D361366E3EA}" type="pres">
      <dgm:prSet presAssocID="{A7433D77-8812-491F-A1E4-F4C934EC5C3C}" presName="chevron3" presStyleLbl="alignNode1" presStyleIdx="9" presStyleCnt="21"/>
      <dgm:spPr/>
    </dgm:pt>
    <dgm:pt modelId="{2E7461FD-95A6-4441-A8F8-DE0F46F018CA}" type="pres">
      <dgm:prSet presAssocID="{A7433D77-8812-491F-A1E4-F4C934EC5C3C}" presName="chevron4" presStyleLbl="alignNode1" presStyleIdx="10" presStyleCnt="21"/>
      <dgm:spPr/>
    </dgm:pt>
    <dgm:pt modelId="{E4EAE80E-FF62-4C78-9D1B-83535DCCBD62}" type="pres">
      <dgm:prSet presAssocID="{A7433D77-8812-491F-A1E4-F4C934EC5C3C}" presName="chevron5" presStyleLbl="alignNode1" presStyleIdx="11" presStyleCnt="21"/>
      <dgm:spPr/>
    </dgm:pt>
    <dgm:pt modelId="{D1E8FA95-7213-4F08-9D13-E97313F43E39}" type="pres">
      <dgm:prSet presAssocID="{A7433D77-8812-491F-A1E4-F4C934EC5C3C}" presName="chevron6" presStyleLbl="alignNode1" presStyleIdx="12" presStyleCnt="21"/>
      <dgm:spPr/>
    </dgm:pt>
    <dgm:pt modelId="{B09C203C-A073-430E-8E2F-04E68438A7C6}" type="pres">
      <dgm:prSet presAssocID="{A7433D77-8812-491F-A1E4-F4C934EC5C3C}" presName="chevron7" presStyleLbl="alignNode1" presStyleIdx="13" presStyleCnt="21"/>
      <dgm:spPr/>
    </dgm:pt>
    <dgm:pt modelId="{65366576-6C64-438D-B07A-AD5CFA229C33}" type="pres">
      <dgm:prSet presAssocID="{A7433D77-8812-491F-A1E4-F4C934EC5C3C}" presName="childtext" presStyleLbl="solidFgAcc1" presStyleIdx="1" presStyleCnt="3">
        <dgm:presLayoutVars>
          <dgm:chMax/>
          <dgm:chPref val="0"/>
          <dgm:bulletEnabled val="1"/>
        </dgm:presLayoutVars>
      </dgm:prSet>
      <dgm:spPr/>
      <dgm:t>
        <a:bodyPr/>
        <a:lstStyle/>
        <a:p>
          <a:endParaRPr lang="en-US"/>
        </a:p>
      </dgm:t>
    </dgm:pt>
    <dgm:pt modelId="{6D3656AF-2480-41A7-9038-D710CE5AEC1B}" type="pres">
      <dgm:prSet presAssocID="{442C0C61-DC7C-4DED-8A89-0C7DAF02C531}" presName="sibTrans" presStyleCnt="0"/>
      <dgm:spPr/>
    </dgm:pt>
    <dgm:pt modelId="{4FD903F1-8E1B-43C5-9F33-4C63E6C18E47}" type="pres">
      <dgm:prSet presAssocID="{ECAFFC7E-86CC-4AD3-A929-C1171BC90DC1}" presName="parenttextcomposite" presStyleCnt="0"/>
      <dgm:spPr/>
    </dgm:pt>
    <dgm:pt modelId="{86AEA8C1-DE6F-475E-866B-6B2CAEAF9CE8}" type="pres">
      <dgm:prSet presAssocID="{ECAFFC7E-86CC-4AD3-A929-C1171BC90DC1}" presName="parenttext" presStyleLbl="revTx" presStyleIdx="2" presStyleCnt="3">
        <dgm:presLayoutVars>
          <dgm:chMax/>
          <dgm:chPref val="2"/>
          <dgm:bulletEnabled val="1"/>
        </dgm:presLayoutVars>
      </dgm:prSet>
      <dgm:spPr/>
      <dgm:t>
        <a:bodyPr/>
        <a:lstStyle/>
        <a:p>
          <a:endParaRPr lang="en-US"/>
        </a:p>
      </dgm:t>
    </dgm:pt>
    <dgm:pt modelId="{03F219F7-E180-49F0-8F97-C8A616B84665}" type="pres">
      <dgm:prSet presAssocID="{ECAFFC7E-86CC-4AD3-A929-C1171BC90DC1}" presName="composite" presStyleCnt="0"/>
      <dgm:spPr/>
    </dgm:pt>
    <dgm:pt modelId="{AB1EFDE6-2CD6-4067-82F8-9C0F1F8174A6}" type="pres">
      <dgm:prSet presAssocID="{ECAFFC7E-86CC-4AD3-A929-C1171BC90DC1}" presName="chevron1" presStyleLbl="alignNode1" presStyleIdx="14" presStyleCnt="21"/>
      <dgm:spPr/>
    </dgm:pt>
    <dgm:pt modelId="{CC880503-5D3A-4C52-A8FC-AF15AECE759A}" type="pres">
      <dgm:prSet presAssocID="{ECAFFC7E-86CC-4AD3-A929-C1171BC90DC1}" presName="chevron2" presStyleLbl="alignNode1" presStyleIdx="15" presStyleCnt="21"/>
      <dgm:spPr/>
    </dgm:pt>
    <dgm:pt modelId="{57CCFAC6-0F6F-4CA8-B765-1CE5E96ACF0D}" type="pres">
      <dgm:prSet presAssocID="{ECAFFC7E-86CC-4AD3-A929-C1171BC90DC1}" presName="chevron3" presStyleLbl="alignNode1" presStyleIdx="16" presStyleCnt="21"/>
      <dgm:spPr/>
    </dgm:pt>
    <dgm:pt modelId="{830AED8F-35AC-4B29-A41A-259982581142}" type="pres">
      <dgm:prSet presAssocID="{ECAFFC7E-86CC-4AD3-A929-C1171BC90DC1}" presName="chevron4" presStyleLbl="alignNode1" presStyleIdx="17" presStyleCnt="21"/>
      <dgm:spPr/>
    </dgm:pt>
    <dgm:pt modelId="{26885A90-3B3E-47BD-9C1E-4B7505E3F7DE}" type="pres">
      <dgm:prSet presAssocID="{ECAFFC7E-86CC-4AD3-A929-C1171BC90DC1}" presName="chevron5" presStyleLbl="alignNode1" presStyleIdx="18" presStyleCnt="21"/>
      <dgm:spPr/>
    </dgm:pt>
    <dgm:pt modelId="{C0E44EE1-9529-439F-9DF5-CE1AE7EEA078}" type="pres">
      <dgm:prSet presAssocID="{ECAFFC7E-86CC-4AD3-A929-C1171BC90DC1}" presName="chevron6" presStyleLbl="alignNode1" presStyleIdx="19" presStyleCnt="21"/>
      <dgm:spPr/>
    </dgm:pt>
    <dgm:pt modelId="{8FF793C8-5CD5-4F53-8644-65CAA3467958}" type="pres">
      <dgm:prSet presAssocID="{ECAFFC7E-86CC-4AD3-A929-C1171BC90DC1}" presName="chevron7" presStyleLbl="alignNode1" presStyleIdx="20" presStyleCnt="21"/>
      <dgm:spPr/>
    </dgm:pt>
    <dgm:pt modelId="{61E03696-7B10-4C36-9F71-4F212D5CE698}" type="pres">
      <dgm:prSet presAssocID="{ECAFFC7E-86CC-4AD3-A929-C1171BC90DC1}" presName="childtext" presStyleLbl="solidFgAcc1" presStyleIdx="2" presStyleCnt="3">
        <dgm:presLayoutVars>
          <dgm:chMax/>
          <dgm:chPref val="0"/>
          <dgm:bulletEnabled val="1"/>
        </dgm:presLayoutVars>
      </dgm:prSet>
      <dgm:spPr/>
      <dgm:t>
        <a:bodyPr/>
        <a:lstStyle/>
        <a:p>
          <a:endParaRPr lang="en-US"/>
        </a:p>
      </dgm:t>
    </dgm:pt>
  </dgm:ptLst>
  <dgm:cxnLst>
    <dgm:cxn modelId="{FD41FB2C-81B5-4B60-887E-715CF4A2663E}" srcId="{27FF698D-CD26-4A4D-8B8E-A4F48088E8A6}" destId="{B4388377-2F44-4C3F-BFCD-EB014D6AEEFD}" srcOrd="0" destOrd="0" parTransId="{982DA922-B25B-4C00-9769-18B96635C2AB}" sibTransId="{345BCED8-BB85-4572-BA21-9147AC92B53A}"/>
    <dgm:cxn modelId="{9977E25B-B791-4E51-8FD1-65B06B4F5D71}" type="presOf" srcId="{B4388377-2F44-4C3F-BFCD-EB014D6AEEFD}" destId="{8770F990-F7CA-40FE-8057-C753ECABF0E2}" srcOrd="0" destOrd="0" presId="urn:microsoft.com/office/officeart/2008/layout/VerticalAccentList"/>
    <dgm:cxn modelId="{1D9B3F7F-A7D9-4A18-8C95-2DC080FAFDA4}" type="presOf" srcId="{9055DC16-A968-48B8-92BC-6B61F5AD0DC9}" destId="{61E03696-7B10-4C36-9F71-4F212D5CE698}" srcOrd="0" destOrd="0" presId="urn:microsoft.com/office/officeart/2008/layout/VerticalAccentList"/>
    <dgm:cxn modelId="{4C0884CC-7CFE-478A-950B-8B79B1D9F9AD}" srcId="{27FF698D-CD26-4A4D-8B8E-A4F48088E8A6}" destId="{A7433D77-8812-491F-A1E4-F4C934EC5C3C}" srcOrd="1" destOrd="0" parTransId="{7C6739D0-070E-4E43-B555-74EBDCD7E7FD}" sibTransId="{442C0C61-DC7C-4DED-8A89-0C7DAF02C531}"/>
    <dgm:cxn modelId="{F4A4A17D-4744-4D2C-AFCD-C855A9D8DD51}" srcId="{ECAFFC7E-86CC-4AD3-A929-C1171BC90DC1}" destId="{9055DC16-A968-48B8-92BC-6B61F5AD0DC9}" srcOrd="0" destOrd="0" parTransId="{422833B9-440C-44C3-A134-A43199220B18}" sibTransId="{070FAE83-51ED-4706-977C-2579163EBDCD}"/>
    <dgm:cxn modelId="{E294A88D-161A-4CA6-8673-4DD8A6B2B955}" type="presOf" srcId="{E491EE4A-86D0-4845-87C1-FF59C2439A3E}" destId="{65366576-6C64-438D-B07A-AD5CFA229C33}" srcOrd="0" destOrd="0" presId="urn:microsoft.com/office/officeart/2008/layout/VerticalAccentList"/>
    <dgm:cxn modelId="{6669357E-68A9-43E5-A89D-3270E9D32F0E}" type="presOf" srcId="{27FF698D-CD26-4A4D-8B8E-A4F48088E8A6}" destId="{E87F47AD-EED8-4773-964F-2CDE7674DBBA}" srcOrd="0" destOrd="0" presId="urn:microsoft.com/office/officeart/2008/layout/VerticalAccentList"/>
    <dgm:cxn modelId="{B1E321FB-E430-4B63-A62C-FFB14DA3AE3B}" type="presOf" srcId="{242656B5-39FB-4C77-91B0-27546757B32E}" destId="{918277C5-5FFF-4217-AE14-44489981EDF1}" srcOrd="0" destOrd="0" presId="urn:microsoft.com/office/officeart/2008/layout/VerticalAccentList"/>
    <dgm:cxn modelId="{01482C56-CFC9-4EA5-BE77-729D3BF78C43}" srcId="{A7433D77-8812-491F-A1E4-F4C934EC5C3C}" destId="{E491EE4A-86D0-4845-87C1-FF59C2439A3E}" srcOrd="0" destOrd="0" parTransId="{F4788A4C-9D71-42AC-A3F5-F4DB182DE82A}" sibTransId="{EA315171-B6C6-4960-AA48-EAF2B2E699BA}"/>
    <dgm:cxn modelId="{BBDE917F-0E17-4D97-9CD9-F52D95CF3A98}" srcId="{B4388377-2F44-4C3F-BFCD-EB014D6AEEFD}" destId="{242656B5-39FB-4C77-91B0-27546757B32E}" srcOrd="0" destOrd="0" parTransId="{512B0147-274E-4541-9C46-787C6F2A40E7}" sibTransId="{F0A40FE9-4098-43E2-8F44-3CEE8BF29997}"/>
    <dgm:cxn modelId="{C14997B7-0B96-4B4D-9A1C-C6FA34969DB4}" srcId="{27FF698D-CD26-4A4D-8B8E-A4F48088E8A6}" destId="{ECAFFC7E-86CC-4AD3-A929-C1171BC90DC1}" srcOrd="2" destOrd="0" parTransId="{6960BF1C-2904-4C78-B0ED-AEA343086B23}" sibTransId="{723383CD-BB03-402E-8B42-A40CDA3397D9}"/>
    <dgm:cxn modelId="{D114B1DA-26F7-471B-8F9A-9795A24BF639}" type="presOf" srcId="{ECAFFC7E-86CC-4AD3-A929-C1171BC90DC1}" destId="{86AEA8C1-DE6F-475E-866B-6B2CAEAF9CE8}" srcOrd="0" destOrd="0" presId="urn:microsoft.com/office/officeart/2008/layout/VerticalAccentList"/>
    <dgm:cxn modelId="{291AA2E9-533B-4527-B556-D7B6F7F98F2E}" type="presOf" srcId="{A7433D77-8812-491F-A1E4-F4C934EC5C3C}" destId="{C1B397AF-A48D-43C4-92B1-29E8F43E2FAC}" srcOrd="0" destOrd="0" presId="urn:microsoft.com/office/officeart/2008/layout/VerticalAccentList"/>
    <dgm:cxn modelId="{E3650E0F-7A67-4BF9-AC53-90D69790FB8D}" type="presParOf" srcId="{E87F47AD-EED8-4773-964F-2CDE7674DBBA}" destId="{3C8661E6-7CB3-46AA-A5D2-76EA38E3F7DE}" srcOrd="0" destOrd="0" presId="urn:microsoft.com/office/officeart/2008/layout/VerticalAccentList"/>
    <dgm:cxn modelId="{52329C26-5356-4134-881F-07CFAE3730D1}" type="presParOf" srcId="{3C8661E6-7CB3-46AA-A5D2-76EA38E3F7DE}" destId="{8770F990-F7CA-40FE-8057-C753ECABF0E2}" srcOrd="0" destOrd="0" presId="urn:microsoft.com/office/officeart/2008/layout/VerticalAccentList"/>
    <dgm:cxn modelId="{E97DDB1A-DC3E-4C5C-A83E-3DCB8EF0BCB6}" type="presParOf" srcId="{E87F47AD-EED8-4773-964F-2CDE7674DBBA}" destId="{AF25CE77-1D9E-4764-948A-C98E18D4358D}" srcOrd="1" destOrd="0" presId="urn:microsoft.com/office/officeart/2008/layout/VerticalAccentList"/>
    <dgm:cxn modelId="{8AFC9FFA-8C6E-4685-BAA2-8FE30E9824DE}" type="presParOf" srcId="{AF25CE77-1D9E-4764-948A-C98E18D4358D}" destId="{F7C28177-F10C-4207-BDC6-422D22E4698F}" srcOrd="0" destOrd="0" presId="urn:microsoft.com/office/officeart/2008/layout/VerticalAccentList"/>
    <dgm:cxn modelId="{5FE7E4C7-1D74-4512-AA55-45188B60C62C}" type="presParOf" srcId="{AF25CE77-1D9E-4764-948A-C98E18D4358D}" destId="{9859ADC4-562C-4ACE-BC48-A54206718E9C}" srcOrd="1" destOrd="0" presId="urn:microsoft.com/office/officeart/2008/layout/VerticalAccentList"/>
    <dgm:cxn modelId="{1D4464CE-8097-4CC1-8754-A89256F848B9}" type="presParOf" srcId="{AF25CE77-1D9E-4764-948A-C98E18D4358D}" destId="{52AB57C8-6B46-410E-ABC8-DCB892D98011}" srcOrd="2" destOrd="0" presId="urn:microsoft.com/office/officeart/2008/layout/VerticalAccentList"/>
    <dgm:cxn modelId="{DFAA4D0D-255C-4B90-8817-31F6DC490808}" type="presParOf" srcId="{AF25CE77-1D9E-4764-948A-C98E18D4358D}" destId="{5F994B01-1E24-41D4-A4D9-CDBAC3ADA61E}" srcOrd="3" destOrd="0" presId="urn:microsoft.com/office/officeart/2008/layout/VerticalAccentList"/>
    <dgm:cxn modelId="{9693E7FA-AD06-494E-94F4-C81E682A79C0}" type="presParOf" srcId="{AF25CE77-1D9E-4764-948A-C98E18D4358D}" destId="{66C2D08D-C8BF-4BC6-9D93-E30EA5957FCB}" srcOrd="4" destOrd="0" presId="urn:microsoft.com/office/officeart/2008/layout/VerticalAccentList"/>
    <dgm:cxn modelId="{CF9FF015-1FB2-4CD7-9E5D-6FC909DF30B8}" type="presParOf" srcId="{AF25CE77-1D9E-4764-948A-C98E18D4358D}" destId="{C784F817-9053-4B48-A12E-FD0127D2529C}" srcOrd="5" destOrd="0" presId="urn:microsoft.com/office/officeart/2008/layout/VerticalAccentList"/>
    <dgm:cxn modelId="{C0B96395-EE6E-429B-B3DA-0CE05480986C}" type="presParOf" srcId="{AF25CE77-1D9E-4764-948A-C98E18D4358D}" destId="{F6A8014D-C5FE-46FC-9FFD-83E2597EE0C9}" srcOrd="6" destOrd="0" presId="urn:microsoft.com/office/officeart/2008/layout/VerticalAccentList"/>
    <dgm:cxn modelId="{A9659263-D357-4223-8125-F13CE6A69F69}" type="presParOf" srcId="{AF25CE77-1D9E-4764-948A-C98E18D4358D}" destId="{918277C5-5FFF-4217-AE14-44489981EDF1}" srcOrd="7" destOrd="0" presId="urn:microsoft.com/office/officeart/2008/layout/VerticalAccentList"/>
    <dgm:cxn modelId="{0FA3D207-578A-4D48-963A-5678F3C8B0A8}" type="presParOf" srcId="{E87F47AD-EED8-4773-964F-2CDE7674DBBA}" destId="{EA8AEE88-D898-4909-AF24-07143B719034}" srcOrd="2" destOrd="0" presId="urn:microsoft.com/office/officeart/2008/layout/VerticalAccentList"/>
    <dgm:cxn modelId="{B8750DCB-74B6-4F0F-B2AA-46E4938F9E4E}" type="presParOf" srcId="{E87F47AD-EED8-4773-964F-2CDE7674DBBA}" destId="{B5D3EF39-4A28-4C73-BA52-D94CCC00A137}" srcOrd="3" destOrd="0" presId="urn:microsoft.com/office/officeart/2008/layout/VerticalAccentList"/>
    <dgm:cxn modelId="{D3BDE2D8-70F0-43AD-9A5C-178367D403A1}" type="presParOf" srcId="{B5D3EF39-4A28-4C73-BA52-D94CCC00A137}" destId="{C1B397AF-A48D-43C4-92B1-29E8F43E2FAC}" srcOrd="0" destOrd="0" presId="urn:microsoft.com/office/officeart/2008/layout/VerticalAccentList"/>
    <dgm:cxn modelId="{B4E7DEE1-2F96-49E4-923C-4179C0890CC2}" type="presParOf" srcId="{E87F47AD-EED8-4773-964F-2CDE7674DBBA}" destId="{FBA2FD03-325E-48C9-B982-76C811F966FA}" srcOrd="4" destOrd="0" presId="urn:microsoft.com/office/officeart/2008/layout/VerticalAccentList"/>
    <dgm:cxn modelId="{EF54D5EA-2F99-44BD-9FFB-1EDCF87D5694}" type="presParOf" srcId="{FBA2FD03-325E-48C9-B982-76C811F966FA}" destId="{F29D1788-FD47-419F-900A-99FE5D7723BB}" srcOrd="0" destOrd="0" presId="urn:microsoft.com/office/officeart/2008/layout/VerticalAccentList"/>
    <dgm:cxn modelId="{819E994E-A14B-4DF6-A78D-03B0E0195980}" type="presParOf" srcId="{FBA2FD03-325E-48C9-B982-76C811F966FA}" destId="{E720830D-84BF-4848-B23D-4373CB9557FA}" srcOrd="1" destOrd="0" presId="urn:microsoft.com/office/officeart/2008/layout/VerticalAccentList"/>
    <dgm:cxn modelId="{698EB5B5-78D5-4D3A-A7C3-F2E9BF64FE3D}" type="presParOf" srcId="{FBA2FD03-325E-48C9-B982-76C811F966FA}" destId="{52D15F9C-8B3E-4068-8F06-5D361366E3EA}" srcOrd="2" destOrd="0" presId="urn:microsoft.com/office/officeart/2008/layout/VerticalAccentList"/>
    <dgm:cxn modelId="{7D602524-2BB0-45DA-9A37-E1AD442F7867}" type="presParOf" srcId="{FBA2FD03-325E-48C9-B982-76C811F966FA}" destId="{2E7461FD-95A6-4441-A8F8-DE0F46F018CA}" srcOrd="3" destOrd="0" presId="urn:microsoft.com/office/officeart/2008/layout/VerticalAccentList"/>
    <dgm:cxn modelId="{EDBA2A8A-DAEE-4A34-989B-B6662A416C59}" type="presParOf" srcId="{FBA2FD03-325E-48C9-B982-76C811F966FA}" destId="{E4EAE80E-FF62-4C78-9D1B-83535DCCBD62}" srcOrd="4" destOrd="0" presId="urn:microsoft.com/office/officeart/2008/layout/VerticalAccentList"/>
    <dgm:cxn modelId="{D4326922-9359-4989-A424-91FA815B50A5}" type="presParOf" srcId="{FBA2FD03-325E-48C9-B982-76C811F966FA}" destId="{D1E8FA95-7213-4F08-9D13-E97313F43E39}" srcOrd="5" destOrd="0" presId="urn:microsoft.com/office/officeart/2008/layout/VerticalAccentList"/>
    <dgm:cxn modelId="{37AC65EF-781E-429C-BDCC-436BAD57D54A}" type="presParOf" srcId="{FBA2FD03-325E-48C9-B982-76C811F966FA}" destId="{B09C203C-A073-430E-8E2F-04E68438A7C6}" srcOrd="6" destOrd="0" presId="urn:microsoft.com/office/officeart/2008/layout/VerticalAccentList"/>
    <dgm:cxn modelId="{A395C31C-5C4A-4E24-AE59-E8858D186F04}" type="presParOf" srcId="{FBA2FD03-325E-48C9-B982-76C811F966FA}" destId="{65366576-6C64-438D-B07A-AD5CFA229C33}" srcOrd="7" destOrd="0" presId="urn:microsoft.com/office/officeart/2008/layout/VerticalAccentList"/>
    <dgm:cxn modelId="{44CC1B8E-7569-4304-8BFD-A6EDE406AE6D}" type="presParOf" srcId="{E87F47AD-EED8-4773-964F-2CDE7674DBBA}" destId="{6D3656AF-2480-41A7-9038-D710CE5AEC1B}" srcOrd="5" destOrd="0" presId="urn:microsoft.com/office/officeart/2008/layout/VerticalAccentList"/>
    <dgm:cxn modelId="{05D174AA-D8D1-4564-BED4-810D270C7F25}" type="presParOf" srcId="{E87F47AD-EED8-4773-964F-2CDE7674DBBA}" destId="{4FD903F1-8E1B-43C5-9F33-4C63E6C18E47}" srcOrd="6" destOrd="0" presId="urn:microsoft.com/office/officeart/2008/layout/VerticalAccentList"/>
    <dgm:cxn modelId="{2B413595-30CF-4CE6-8BBD-F1D071A3F575}" type="presParOf" srcId="{4FD903F1-8E1B-43C5-9F33-4C63E6C18E47}" destId="{86AEA8C1-DE6F-475E-866B-6B2CAEAF9CE8}" srcOrd="0" destOrd="0" presId="urn:microsoft.com/office/officeart/2008/layout/VerticalAccentList"/>
    <dgm:cxn modelId="{F45750C2-BF05-4DC2-BCC4-13DF98BBCD01}" type="presParOf" srcId="{E87F47AD-EED8-4773-964F-2CDE7674DBBA}" destId="{03F219F7-E180-49F0-8F97-C8A616B84665}" srcOrd="7" destOrd="0" presId="urn:microsoft.com/office/officeart/2008/layout/VerticalAccentList"/>
    <dgm:cxn modelId="{1B2583B6-43C1-4245-9B38-0508CBA491CD}" type="presParOf" srcId="{03F219F7-E180-49F0-8F97-C8A616B84665}" destId="{AB1EFDE6-2CD6-4067-82F8-9C0F1F8174A6}" srcOrd="0" destOrd="0" presId="urn:microsoft.com/office/officeart/2008/layout/VerticalAccentList"/>
    <dgm:cxn modelId="{86AC4CF0-0BF8-48DB-A585-A1FB8BFBBF7F}" type="presParOf" srcId="{03F219F7-E180-49F0-8F97-C8A616B84665}" destId="{CC880503-5D3A-4C52-A8FC-AF15AECE759A}" srcOrd="1" destOrd="0" presId="urn:microsoft.com/office/officeart/2008/layout/VerticalAccentList"/>
    <dgm:cxn modelId="{1FCBBFCB-D9D7-43A6-BF83-43C51F234563}" type="presParOf" srcId="{03F219F7-E180-49F0-8F97-C8A616B84665}" destId="{57CCFAC6-0F6F-4CA8-B765-1CE5E96ACF0D}" srcOrd="2" destOrd="0" presId="urn:microsoft.com/office/officeart/2008/layout/VerticalAccentList"/>
    <dgm:cxn modelId="{09E2BB92-D0DE-49E6-9CBF-9CD68CF2C32E}" type="presParOf" srcId="{03F219F7-E180-49F0-8F97-C8A616B84665}" destId="{830AED8F-35AC-4B29-A41A-259982581142}" srcOrd="3" destOrd="0" presId="urn:microsoft.com/office/officeart/2008/layout/VerticalAccentList"/>
    <dgm:cxn modelId="{04005F9D-0790-4DC1-9145-D09933A608D5}" type="presParOf" srcId="{03F219F7-E180-49F0-8F97-C8A616B84665}" destId="{26885A90-3B3E-47BD-9C1E-4B7505E3F7DE}" srcOrd="4" destOrd="0" presId="urn:microsoft.com/office/officeart/2008/layout/VerticalAccentList"/>
    <dgm:cxn modelId="{AA2E0076-A542-4B69-8AFA-0E6EDF503AF4}" type="presParOf" srcId="{03F219F7-E180-49F0-8F97-C8A616B84665}" destId="{C0E44EE1-9529-439F-9DF5-CE1AE7EEA078}" srcOrd="5" destOrd="0" presId="urn:microsoft.com/office/officeart/2008/layout/VerticalAccentList"/>
    <dgm:cxn modelId="{F7E744A7-6F1A-4EEC-92E3-72DCA7694DDE}" type="presParOf" srcId="{03F219F7-E180-49F0-8F97-C8A616B84665}" destId="{8FF793C8-5CD5-4F53-8644-65CAA3467958}" srcOrd="6" destOrd="0" presId="urn:microsoft.com/office/officeart/2008/layout/VerticalAccentList"/>
    <dgm:cxn modelId="{B5E19FE2-6408-4DD1-B843-DD060EAD35C1}" type="presParOf" srcId="{03F219F7-E180-49F0-8F97-C8A616B84665}" destId="{61E03696-7B10-4C36-9F71-4F212D5CE698}" srcOrd="7"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6DEDE38-B7F1-4B3C-BA6C-B841FAE9DD33}" type="doc">
      <dgm:prSet loTypeId="urn:microsoft.com/office/officeart/2005/8/layout/vList3" loCatId="list" qsTypeId="urn:microsoft.com/office/officeart/2005/8/quickstyle/simple1" qsCatId="simple" csTypeId="urn:microsoft.com/office/officeart/2005/8/colors/accent1_2" csCatId="accent1" phldr="1"/>
      <dgm:spPr/>
    </dgm:pt>
    <dgm:pt modelId="{6E340C3E-7750-4EA2-B1E7-367218C6E55A}">
      <dgm:prSet phldrT="[Text]"/>
      <dgm:spPr/>
      <dgm:t>
        <a:bodyPr/>
        <a:lstStyle/>
        <a:p>
          <a:r>
            <a:rPr lang="vi-VN" dirty="0" smtClean="0"/>
            <a:t>    </a:t>
          </a:r>
          <a:r>
            <a:rPr lang="vi-VN" b="1" dirty="0" smtClean="0">
              <a:solidFill>
                <a:schemeClr val="tx1"/>
              </a:solidFill>
              <a:latin typeface="Arial" pitchFamily="34" charset="0"/>
              <a:cs typeface="Arial" pitchFamily="34" charset="0"/>
            </a:rPr>
            <a:t>Qu</a:t>
          </a:r>
          <a:r>
            <a:rPr lang="en-US" b="1" dirty="0" err="1" smtClean="0">
              <a:solidFill>
                <a:schemeClr val="tx1"/>
              </a:solidFill>
              <a:latin typeface="Arial" pitchFamily="34" charset="0"/>
              <a:cs typeface="Arial" pitchFamily="34" charset="0"/>
            </a:rPr>
            <a:t>yết</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định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đối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với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sự</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ổn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định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và</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phát</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triển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đất</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nước</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đối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với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sự</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tồn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vong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của</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Đảng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Cộng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sản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Việt</a:t>
          </a:r>
          <a:r>
            <a:rPr lang="en-US" b="1" dirty="0" smtClean="0">
              <a:solidFill>
                <a:schemeClr val="tx1"/>
              </a:solidFill>
              <a:latin typeface="Arial" pitchFamily="34" charset="0"/>
              <a:cs typeface="Arial" pitchFamily="34" charset="0"/>
            </a:rPr>
            <a:t> Nam </a:t>
          </a:r>
          <a:r>
            <a:rPr lang="en-US" b="1" dirty="0" err="1" smtClean="0">
              <a:solidFill>
                <a:schemeClr val="tx1"/>
              </a:solidFill>
              <a:latin typeface="Arial" pitchFamily="34" charset="0"/>
              <a:cs typeface="Arial" pitchFamily="34" charset="0"/>
            </a:rPr>
            <a:t>và</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chế</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độ</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xã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hội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chủ</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nghĩa</a:t>
          </a:r>
          <a:endParaRPr lang="en-US" b="1" dirty="0">
            <a:solidFill>
              <a:schemeClr val="tx1"/>
            </a:solidFill>
            <a:latin typeface="Arial" pitchFamily="34" charset="0"/>
            <a:cs typeface="Arial" pitchFamily="34" charset="0"/>
          </a:endParaRPr>
        </a:p>
      </dgm:t>
    </dgm:pt>
    <dgm:pt modelId="{FF4F2D31-0825-4736-86CB-334BD100402A}" type="parTrans" cxnId="{465111B4-D16B-4684-8BAB-2EB587623846}">
      <dgm:prSet/>
      <dgm:spPr/>
      <dgm:t>
        <a:bodyPr/>
        <a:lstStyle/>
        <a:p>
          <a:endParaRPr lang="en-US"/>
        </a:p>
      </dgm:t>
    </dgm:pt>
    <dgm:pt modelId="{27F37ED2-C8FE-45BA-A5ED-A2A16CBDBFD6}" type="sibTrans" cxnId="{465111B4-D16B-4684-8BAB-2EB587623846}">
      <dgm:prSet/>
      <dgm:spPr/>
      <dgm:t>
        <a:bodyPr/>
        <a:lstStyle/>
        <a:p>
          <a:endParaRPr lang="en-US"/>
        </a:p>
      </dgm:t>
    </dgm:pt>
    <dgm:pt modelId="{95247895-7BD9-4992-9B7C-A479AAAC73AD}">
      <dgm:prSet phldrT="[Text]"/>
      <dgm:spPr/>
      <dgm:t>
        <a:bodyPr/>
        <a:lstStyle/>
        <a:p>
          <a:r>
            <a:rPr lang="vi-VN" b="1" dirty="0" smtClean="0">
              <a:solidFill>
                <a:schemeClr val="tx1"/>
              </a:solidFill>
              <a:latin typeface="Arial" pitchFamily="34" charset="0"/>
              <a:cs typeface="Arial" pitchFamily="34" charset="0"/>
            </a:rPr>
            <a:t>Đ</a:t>
          </a:r>
          <a:r>
            <a:rPr lang="en-US" b="1" dirty="0" err="1" smtClean="0">
              <a:solidFill>
                <a:schemeClr val="tx1"/>
              </a:solidFill>
              <a:latin typeface="Arial" pitchFamily="34" charset="0"/>
              <a:cs typeface="Arial" pitchFamily="34" charset="0"/>
            </a:rPr>
            <a:t>ẩy</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nhanh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tốc</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độ</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tăng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trưởng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hiệu</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quả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sức</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cạnh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tranh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sự</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phát</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triển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bền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vững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của</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nền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kinh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tế</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đất</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nước</a:t>
          </a:r>
          <a:endParaRPr lang="en-US" b="1" dirty="0">
            <a:solidFill>
              <a:schemeClr val="tx1"/>
            </a:solidFill>
            <a:latin typeface="Arial" pitchFamily="34" charset="0"/>
            <a:cs typeface="Arial" pitchFamily="34" charset="0"/>
          </a:endParaRPr>
        </a:p>
      </dgm:t>
    </dgm:pt>
    <dgm:pt modelId="{9ACDE6BC-04BB-4060-90EC-D7EEAE79FAA9}" type="parTrans" cxnId="{B577EAF6-6873-4952-9515-7563EDBCBC1C}">
      <dgm:prSet/>
      <dgm:spPr/>
      <dgm:t>
        <a:bodyPr/>
        <a:lstStyle/>
        <a:p>
          <a:endParaRPr lang="en-US"/>
        </a:p>
      </dgm:t>
    </dgm:pt>
    <dgm:pt modelId="{93B3BB27-EC2B-4C20-B94D-0BD2B2D92933}" type="sibTrans" cxnId="{B577EAF6-6873-4952-9515-7563EDBCBC1C}">
      <dgm:prSet/>
      <dgm:spPr/>
      <dgm:t>
        <a:bodyPr/>
        <a:lstStyle/>
        <a:p>
          <a:endParaRPr lang="en-US"/>
        </a:p>
      </dgm:t>
    </dgm:pt>
    <dgm:pt modelId="{970A15B0-62B8-4BEA-9395-62B3A7A0E341}">
      <dgm:prSet phldrT="[Text]"/>
      <dgm:spPr/>
      <dgm:t>
        <a:bodyPr/>
        <a:lstStyle/>
        <a:p>
          <a:r>
            <a:rPr lang="vi-VN" b="1" dirty="0" smtClean="0">
              <a:solidFill>
                <a:schemeClr val="tx1"/>
              </a:solidFill>
              <a:latin typeface="Arial" pitchFamily="34" charset="0"/>
              <a:cs typeface="Arial" pitchFamily="34" charset="0"/>
            </a:rPr>
            <a:t>G</a:t>
          </a:r>
          <a:r>
            <a:rPr lang="en-US" b="1" dirty="0" err="1" smtClean="0">
              <a:solidFill>
                <a:schemeClr val="tx1"/>
              </a:solidFill>
              <a:latin typeface="Arial" pitchFamily="34" charset="0"/>
              <a:cs typeface="Arial" pitchFamily="34" charset="0"/>
            </a:rPr>
            <a:t>iữ</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vững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ổn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định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chính</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trị</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xã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hội</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không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thể</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củng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cố</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tăng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cường</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niềm</a:t>
          </a:r>
          <a:r>
            <a:rPr lang="en-US" b="1" dirty="0" smtClean="0">
              <a:solidFill>
                <a:schemeClr val="tx1"/>
              </a:solidFill>
              <a:latin typeface="Arial" pitchFamily="34" charset="0"/>
              <a:cs typeface="Arial" pitchFamily="34" charset="0"/>
            </a:rPr>
            <a:t> tin </a:t>
          </a:r>
          <a:r>
            <a:rPr lang="en-US" b="1" dirty="0" err="1" smtClean="0">
              <a:solidFill>
                <a:schemeClr val="tx1"/>
              </a:solidFill>
              <a:latin typeface="Arial" pitchFamily="34" charset="0"/>
              <a:cs typeface="Arial" pitchFamily="34" charset="0"/>
            </a:rPr>
            <a:t>của</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nhân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dân</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vào</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Đảng</a:t>
          </a:r>
          <a:r>
            <a:rPr lang="en-US" b="1" dirty="0" smtClean="0">
              <a:solidFill>
                <a:schemeClr val="tx1"/>
              </a:solidFill>
              <a:latin typeface="Arial" pitchFamily="34" charset="0"/>
              <a:cs typeface="Arial" pitchFamily="34" charset="0"/>
            </a:rPr>
            <a:t> ta, </a:t>
          </a:r>
          <a:r>
            <a:rPr lang="en-US" b="1" dirty="0" err="1" smtClean="0">
              <a:solidFill>
                <a:schemeClr val="tx1"/>
              </a:solidFill>
              <a:latin typeface="Arial" pitchFamily="34" charset="0"/>
              <a:cs typeface="Arial" pitchFamily="34" charset="0"/>
            </a:rPr>
            <a:t>chế</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độ</a:t>
          </a:r>
          <a:r>
            <a:rPr lang="en-US" b="1" dirty="0" smtClean="0">
              <a:solidFill>
                <a:schemeClr val="tx1"/>
              </a:solidFill>
              <a:latin typeface="Arial" pitchFamily="34" charset="0"/>
              <a:cs typeface="Arial" pitchFamily="34" charset="0"/>
            </a:rPr>
            <a:t> ta</a:t>
          </a:r>
          <a:endParaRPr lang="en-US" b="1" dirty="0">
            <a:solidFill>
              <a:schemeClr val="tx1"/>
            </a:solidFill>
            <a:latin typeface="Arial" pitchFamily="34" charset="0"/>
            <a:cs typeface="Arial" pitchFamily="34" charset="0"/>
          </a:endParaRPr>
        </a:p>
      </dgm:t>
    </dgm:pt>
    <dgm:pt modelId="{C1754BDB-8497-4241-9F51-CDDC336C6ACA}" type="parTrans" cxnId="{DEA60908-7D45-4CB6-AE4F-83E6D2C9736D}">
      <dgm:prSet/>
      <dgm:spPr/>
      <dgm:t>
        <a:bodyPr/>
        <a:lstStyle/>
        <a:p>
          <a:endParaRPr lang="en-US"/>
        </a:p>
      </dgm:t>
    </dgm:pt>
    <dgm:pt modelId="{05EC1E65-40C0-428E-890E-25F2A7314140}" type="sibTrans" cxnId="{DEA60908-7D45-4CB6-AE4F-83E6D2C9736D}">
      <dgm:prSet/>
      <dgm:spPr/>
      <dgm:t>
        <a:bodyPr/>
        <a:lstStyle/>
        <a:p>
          <a:endParaRPr lang="en-US"/>
        </a:p>
      </dgm:t>
    </dgm:pt>
    <dgm:pt modelId="{C80F2350-4C1D-4AE4-A33A-FBBD658C5CFF}" type="pres">
      <dgm:prSet presAssocID="{D6DEDE38-B7F1-4B3C-BA6C-B841FAE9DD33}" presName="linearFlow" presStyleCnt="0">
        <dgm:presLayoutVars>
          <dgm:dir/>
          <dgm:resizeHandles val="exact"/>
        </dgm:presLayoutVars>
      </dgm:prSet>
      <dgm:spPr/>
    </dgm:pt>
    <dgm:pt modelId="{C48C5D73-E0D6-43C0-8E63-6E69CDD68C08}" type="pres">
      <dgm:prSet presAssocID="{6E340C3E-7750-4EA2-B1E7-367218C6E55A}" presName="composite" presStyleCnt="0"/>
      <dgm:spPr/>
    </dgm:pt>
    <dgm:pt modelId="{B88F8409-4EF2-4578-8242-910854BD5188}" type="pres">
      <dgm:prSet presAssocID="{6E340C3E-7750-4EA2-B1E7-367218C6E55A}" presName="imgShp" presStyleLbl="fgImgPlace1" presStyleIdx="0" presStyleCnt="3" custScaleX="66007" custLinFactNeighborX="-91725"/>
      <dgm:spPr/>
    </dgm:pt>
    <dgm:pt modelId="{79F07E30-6FE4-4E62-BFDD-10563E3F3AEA}" type="pres">
      <dgm:prSet presAssocID="{6E340C3E-7750-4EA2-B1E7-367218C6E55A}" presName="txShp" presStyleLbl="node1" presStyleIdx="0" presStyleCnt="3" custScaleX="150376">
        <dgm:presLayoutVars>
          <dgm:bulletEnabled val="1"/>
        </dgm:presLayoutVars>
      </dgm:prSet>
      <dgm:spPr/>
      <dgm:t>
        <a:bodyPr/>
        <a:lstStyle/>
        <a:p>
          <a:endParaRPr lang="en-US"/>
        </a:p>
      </dgm:t>
    </dgm:pt>
    <dgm:pt modelId="{1FD96CD9-E159-4D7C-AF77-F200468DDC33}" type="pres">
      <dgm:prSet presAssocID="{27F37ED2-C8FE-45BA-A5ED-A2A16CBDBFD6}" presName="spacing" presStyleCnt="0"/>
      <dgm:spPr/>
    </dgm:pt>
    <dgm:pt modelId="{4AE620E5-1DE9-4DFB-88DB-E9E24C27370F}" type="pres">
      <dgm:prSet presAssocID="{95247895-7BD9-4992-9B7C-A479AAAC73AD}" presName="composite" presStyleCnt="0"/>
      <dgm:spPr/>
    </dgm:pt>
    <dgm:pt modelId="{401A3BE3-4B48-4CC4-BEFE-7A78E39294B6}" type="pres">
      <dgm:prSet presAssocID="{95247895-7BD9-4992-9B7C-A479AAAC73AD}" presName="imgShp" presStyleLbl="fgImgPlace1" presStyleIdx="1" presStyleCnt="3" custScaleX="63660" custLinFactNeighborX="-91833"/>
      <dgm:spPr/>
    </dgm:pt>
    <dgm:pt modelId="{51BF4BF5-AAC8-43E6-A016-E83164CF41F7}" type="pres">
      <dgm:prSet presAssocID="{95247895-7BD9-4992-9B7C-A479AAAC73AD}" presName="txShp" presStyleLbl="node1" presStyleIdx="1" presStyleCnt="3" custScaleX="150376">
        <dgm:presLayoutVars>
          <dgm:bulletEnabled val="1"/>
        </dgm:presLayoutVars>
      </dgm:prSet>
      <dgm:spPr/>
      <dgm:t>
        <a:bodyPr/>
        <a:lstStyle/>
        <a:p>
          <a:endParaRPr lang="en-US"/>
        </a:p>
      </dgm:t>
    </dgm:pt>
    <dgm:pt modelId="{42D163B5-0949-4302-B7A1-A48BD886068D}" type="pres">
      <dgm:prSet presAssocID="{93B3BB27-EC2B-4C20-B94D-0BD2B2D92933}" presName="spacing" presStyleCnt="0"/>
      <dgm:spPr/>
    </dgm:pt>
    <dgm:pt modelId="{D15DE951-483B-415C-AACB-696EC127F1E8}" type="pres">
      <dgm:prSet presAssocID="{970A15B0-62B8-4BEA-9395-62B3A7A0E341}" presName="composite" presStyleCnt="0"/>
      <dgm:spPr/>
    </dgm:pt>
    <dgm:pt modelId="{E010DD07-1E97-4C40-8379-777954B6A2A7}" type="pres">
      <dgm:prSet presAssocID="{970A15B0-62B8-4BEA-9395-62B3A7A0E341}" presName="imgShp" presStyleLbl="fgImgPlace1" presStyleIdx="2" presStyleCnt="3" custScaleX="58805" custLinFactNeighborX="-90253"/>
      <dgm:spPr/>
    </dgm:pt>
    <dgm:pt modelId="{BD788285-91D0-4299-9187-194D6B3CEBA7}" type="pres">
      <dgm:prSet presAssocID="{970A15B0-62B8-4BEA-9395-62B3A7A0E341}" presName="txShp" presStyleLbl="node1" presStyleIdx="2" presStyleCnt="3" custScaleX="150376">
        <dgm:presLayoutVars>
          <dgm:bulletEnabled val="1"/>
        </dgm:presLayoutVars>
      </dgm:prSet>
      <dgm:spPr/>
      <dgm:t>
        <a:bodyPr/>
        <a:lstStyle/>
        <a:p>
          <a:endParaRPr lang="en-US"/>
        </a:p>
      </dgm:t>
    </dgm:pt>
  </dgm:ptLst>
  <dgm:cxnLst>
    <dgm:cxn modelId="{B577EAF6-6873-4952-9515-7563EDBCBC1C}" srcId="{D6DEDE38-B7F1-4B3C-BA6C-B841FAE9DD33}" destId="{95247895-7BD9-4992-9B7C-A479AAAC73AD}" srcOrd="1" destOrd="0" parTransId="{9ACDE6BC-04BB-4060-90EC-D7EEAE79FAA9}" sibTransId="{93B3BB27-EC2B-4C20-B94D-0BD2B2D92933}"/>
    <dgm:cxn modelId="{72F6AB21-61F1-46F2-A882-9857946E78E0}" type="presOf" srcId="{D6DEDE38-B7F1-4B3C-BA6C-B841FAE9DD33}" destId="{C80F2350-4C1D-4AE4-A33A-FBBD658C5CFF}" srcOrd="0" destOrd="0" presId="urn:microsoft.com/office/officeart/2005/8/layout/vList3"/>
    <dgm:cxn modelId="{AF0A64FF-BC35-4F73-B1B1-8D2CC4E398D0}" type="presOf" srcId="{6E340C3E-7750-4EA2-B1E7-367218C6E55A}" destId="{79F07E30-6FE4-4E62-BFDD-10563E3F3AEA}" srcOrd="0" destOrd="0" presId="urn:microsoft.com/office/officeart/2005/8/layout/vList3"/>
    <dgm:cxn modelId="{12E42110-943E-45A0-9BE4-3CC88CD6BF2A}" type="presOf" srcId="{970A15B0-62B8-4BEA-9395-62B3A7A0E341}" destId="{BD788285-91D0-4299-9187-194D6B3CEBA7}" srcOrd="0" destOrd="0" presId="urn:microsoft.com/office/officeart/2005/8/layout/vList3"/>
    <dgm:cxn modelId="{2CD56220-D46E-4174-B142-7D0016928E0A}" type="presOf" srcId="{95247895-7BD9-4992-9B7C-A479AAAC73AD}" destId="{51BF4BF5-AAC8-43E6-A016-E83164CF41F7}" srcOrd="0" destOrd="0" presId="urn:microsoft.com/office/officeart/2005/8/layout/vList3"/>
    <dgm:cxn modelId="{465111B4-D16B-4684-8BAB-2EB587623846}" srcId="{D6DEDE38-B7F1-4B3C-BA6C-B841FAE9DD33}" destId="{6E340C3E-7750-4EA2-B1E7-367218C6E55A}" srcOrd="0" destOrd="0" parTransId="{FF4F2D31-0825-4736-86CB-334BD100402A}" sibTransId="{27F37ED2-C8FE-45BA-A5ED-A2A16CBDBFD6}"/>
    <dgm:cxn modelId="{DEA60908-7D45-4CB6-AE4F-83E6D2C9736D}" srcId="{D6DEDE38-B7F1-4B3C-BA6C-B841FAE9DD33}" destId="{970A15B0-62B8-4BEA-9395-62B3A7A0E341}" srcOrd="2" destOrd="0" parTransId="{C1754BDB-8497-4241-9F51-CDDC336C6ACA}" sibTransId="{05EC1E65-40C0-428E-890E-25F2A7314140}"/>
    <dgm:cxn modelId="{BC90AA37-6A51-4C00-A80D-B5874FE8E1E5}" type="presParOf" srcId="{C80F2350-4C1D-4AE4-A33A-FBBD658C5CFF}" destId="{C48C5D73-E0D6-43C0-8E63-6E69CDD68C08}" srcOrd="0" destOrd="0" presId="urn:microsoft.com/office/officeart/2005/8/layout/vList3"/>
    <dgm:cxn modelId="{DFC0998B-8D9B-46F9-8DA8-8D497E0E4F71}" type="presParOf" srcId="{C48C5D73-E0D6-43C0-8E63-6E69CDD68C08}" destId="{B88F8409-4EF2-4578-8242-910854BD5188}" srcOrd="0" destOrd="0" presId="urn:microsoft.com/office/officeart/2005/8/layout/vList3"/>
    <dgm:cxn modelId="{79AD2520-AA77-401D-8FBF-080A489D89FC}" type="presParOf" srcId="{C48C5D73-E0D6-43C0-8E63-6E69CDD68C08}" destId="{79F07E30-6FE4-4E62-BFDD-10563E3F3AEA}" srcOrd="1" destOrd="0" presId="urn:microsoft.com/office/officeart/2005/8/layout/vList3"/>
    <dgm:cxn modelId="{AAC27256-C735-43EA-9C6C-B70C21BF574B}" type="presParOf" srcId="{C80F2350-4C1D-4AE4-A33A-FBBD658C5CFF}" destId="{1FD96CD9-E159-4D7C-AF77-F200468DDC33}" srcOrd="1" destOrd="0" presId="urn:microsoft.com/office/officeart/2005/8/layout/vList3"/>
    <dgm:cxn modelId="{169DEE08-1EAB-4BB0-A44D-2A4727DA2918}" type="presParOf" srcId="{C80F2350-4C1D-4AE4-A33A-FBBD658C5CFF}" destId="{4AE620E5-1DE9-4DFB-88DB-E9E24C27370F}" srcOrd="2" destOrd="0" presId="urn:microsoft.com/office/officeart/2005/8/layout/vList3"/>
    <dgm:cxn modelId="{8A2E7D48-2E24-4E92-A984-115680D0180C}" type="presParOf" srcId="{4AE620E5-1DE9-4DFB-88DB-E9E24C27370F}" destId="{401A3BE3-4B48-4CC4-BEFE-7A78E39294B6}" srcOrd="0" destOrd="0" presId="urn:microsoft.com/office/officeart/2005/8/layout/vList3"/>
    <dgm:cxn modelId="{C81C4243-5805-47B7-9401-9E9CD381A59B}" type="presParOf" srcId="{4AE620E5-1DE9-4DFB-88DB-E9E24C27370F}" destId="{51BF4BF5-AAC8-43E6-A016-E83164CF41F7}" srcOrd="1" destOrd="0" presId="urn:microsoft.com/office/officeart/2005/8/layout/vList3"/>
    <dgm:cxn modelId="{A173FE4B-D2DB-4831-9C13-E1A9DFC72F7B}" type="presParOf" srcId="{C80F2350-4C1D-4AE4-A33A-FBBD658C5CFF}" destId="{42D163B5-0949-4302-B7A1-A48BD886068D}" srcOrd="3" destOrd="0" presId="urn:microsoft.com/office/officeart/2005/8/layout/vList3"/>
    <dgm:cxn modelId="{AE7E977D-0854-4938-A12A-3CE337E3AC70}" type="presParOf" srcId="{C80F2350-4C1D-4AE4-A33A-FBBD658C5CFF}" destId="{D15DE951-483B-415C-AACB-696EC127F1E8}" srcOrd="4" destOrd="0" presId="urn:microsoft.com/office/officeart/2005/8/layout/vList3"/>
    <dgm:cxn modelId="{82A2A9FD-44B0-4632-9DEA-88CDD806E017}" type="presParOf" srcId="{D15DE951-483B-415C-AACB-696EC127F1E8}" destId="{E010DD07-1E97-4C40-8379-777954B6A2A7}" srcOrd="0" destOrd="0" presId="urn:microsoft.com/office/officeart/2005/8/layout/vList3"/>
    <dgm:cxn modelId="{1A5187A9-F084-48C4-9FFA-E932D9FE3F83}" type="presParOf" srcId="{D15DE951-483B-415C-AACB-696EC127F1E8}" destId="{BD788285-91D0-4299-9187-194D6B3CEBA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8B629-3187-428C-B950-3C908D29DFAD}">
      <dsp:nvSpPr>
        <dsp:cNvPr id="0" name=""/>
        <dsp:cNvSpPr/>
      </dsp:nvSpPr>
      <dsp:spPr>
        <a:xfrm rot="10800000">
          <a:off x="27209" y="1126"/>
          <a:ext cx="9089579" cy="1242945"/>
        </a:xfrm>
        <a:prstGeom prst="homePlat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1920" rIns="227584" bIns="12192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ra</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đời</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đầu</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tiên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vào</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năm</a:t>
          </a:r>
          <a:r>
            <a:rPr lang="en-US" sz="3200" b="1" kern="1200" dirty="0" smtClean="0">
              <a:solidFill>
                <a:schemeClr val="tx1"/>
              </a:solidFill>
              <a:latin typeface="Arial" pitchFamily="34" charset="0"/>
              <a:cs typeface="Arial" pitchFamily="34" charset="0"/>
            </a:rPr>
            <a:t> 2005</a:t>
          </a:r>
          <a:endParaRPr lang="en-US" sz="3200" b="1" kern="1200" dirty="0">
            <a:solidFill>
              <a:schemeClr val="tx1"/>
            </a:solidFill>
            <a:latin typeface="Arial" pitchFamily="34" charset="0"/>
            <a:cs typeface="Arial" pitchFamily="34" charset="0"/>
          </a:endParaRPr>
        </a:p>
      </dsp:txBody>
      <dsp:txXfrm rot="10800000">
        <a:off x="337945" y="1126"/>
        <a:ext cx="8778843" cy="1242945"/>
      </dsp:txXfrm>
    </dsp:sp>
    <dsp:sp modelId="{A64547C1-0B0C-40D5-8D2B-2F1E44B317E9}">
      <dsp:nvSpPr>
        <dsp:cNvPr id="0" name=""/>
        <dsp:cNvSpPr/>
      </dsp:nvSpPr>
      <dsp:spPr>
        <a:xfrm>
          <a:off x="7290" y="1126"/>
          <a:ext cx="956558" cy="1242945"/>
        </a:xfrm>
        <a:prstGeom prst="ellipse">
          <a:avLst/>
        </a:prstGeom>
        <a:solidFill>
          <a:schemeClr val="accent4">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03C76D1-6742-41FF-BEBF-6502F9413636}">
      <dsp:nvSpPr>
        <dsp:cNvPr id="0" name=""/>
        <dsp:cNvSpPr/>
      </dsp:nvSpPr>
      <dsp:spPr>
        <a:xfrm rot="10800000">
          <a:off x="27209" y="1615100"/>
          <a:ext cx="9089579" cy="1242945"/>
        </a:xfrm>
        <a:prstGeom prst="homePlate">
          <a:avLst/>
        </a:prstGeom>
        <a:solidFill>
          <a:schemeClr val="accent1">
            <a:lumMod val="60000"/>
            <a:lumOff val="4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1920" rIns="227584" bIns="12192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năm</a:t>
          </a:r>
          <a:r>
            <a:rPr lang="en-US" sz="3200" b="1" kern="1200" dirty="0" smtClean="0">
              <a:solidFill>
                <a:schemeClr val="tx1"/>
              </a:solidFill>
              <a:latin typeface="Arial" pitchFamily="34" charset="0"/>
              <a:cs typeface="Arial" pitchFamily="34" charset="0"/>
            </a:rPr>
            <a:t> 2007 </a:t>
          </a:r>
          <a:r>
            <a:rPr lang="en-US" sz="3200" b="1" kern="1200" dirty="0" err="1" smtClean="0">
              <a:solidFill>
                <a:schemeClr val="tx1"/>
              </a:solidFill>
              <a:latin typeface="Arial" pitchFamily="34" charset="0"/>
              <a:cs typeface="Arial" pitchFamily="34" charset="0"/>
            </a:rPr>
            <a:t>và</a:t>
          </a:r>
          <a:r>
            <a:rPr lang="en-US" sz="3200" b="1" kern="1200" dirty="0" smtClean="0">
              <a:solidFill>
                <a:schemeClr val="tx1"/>
              </a:solidFill>
              <a:latin typeface="Arial" pitchFamily="34" charset="0"/>
              <a:cs typeface="Arial" pitchFamily="34" charset="0"/>
            </a:rPr>
            <a:t> 2012 </a:t>
          </a:r>
          <a:r>
            <a:rPr lang="en-US" sz="3200" b="1" kern="1200" dirty="0" err="1" smtClean="0">
              <a:solidFill>
                <a:schemeClr val="tx1"/>
              </a:solidFill>
              <a:latin typeface="Arial" pitchFamily="34" charset="0"/>
              <a:cs typeface="Arial" pitchFamily="34" charset="0"/>
            </a:rPr>
            <a:t>sửa</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đổi</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bổ</a:t>
          </a:r>
          <a:r>
            <a:rPr lang="en-US" sz="3200" b="1" kern="1200" dirty="0" smtClean="0">
              <a:solidFill>
                <a:schemeClr val="tx1"/>
              </a:solidFill>
              <a:latin typeface="Arial" pitchFamily="34" charset="0"/>
              <a:cs typeface="Arial" pitchFamily="34" charset="0"/>
            </a:rPr>
            <a:t> sung</a:t>
          </a:r>
          <a:endParaRPr lang="en-US" sz="3200" b="1" kern="1200" dirty="0">
            <a:solidFill>
              <a:schemeClr val="tx1"/>
            </a:solidFill>
            <a:latin typeface="Arial" pitchFamily="34" charset="0"/>
            <a:cs typeface="Arial" pitchFamily="34" charset="0"/>
          </a:endParaRPr>
        </a:p>
      </dsp:txBody>
      <dsp:txXfrm rot="10800000">
        <a:off x="337945" y="1615100"/>
        <a:ext cx="8778843" cy="1242945"/>
      </dsp:txXfrm>
    </dsp:sp>
    <dsp:sp modelId="{39D73E3D-0EE3-4B85-AED4-7E702BCA4B5F}">
      <dsp:nvSpPr>
        <dsp:cNvPr id="0" name=""/>
        <dsp:cNvSpPr/>
      </dsp:nvSpPr>
      <dsp:spPr>
        <a:xfrm>
          <a:off x="29041" y="1615100"/>
          <a:ext cx="947161" cy="1242945"/>
        </a:xfrm>
        <a:prstGeom prst="ellipse">
          <a:avLst/>
        </a:prstGeom>
        <a:solidFill>
          <a:schemeClr val="accent4">
            <a:tint val="50000"/>
            <a:hueOff val="-994842"/>
            <a:satOff val="-44475"/>
            <a:lumOff val="-5474"/>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ECCE799-0757-4758-94DF-6F660D144545}">
      <dsp:nvSpPr>
        <dsp:cNvPr id="0" name=""/>
        <dsp:cNvSpPr/>
      </dsp:nvSpPr>
      <dsp:spPr>
        <a:xfrm rot="10800000">
          <a:off x="54420" y="3229074"/>
          <a:ext cx="9035157" cy="1242945"/>
        </a:xfrm>
        <a:prstGeom prst="homePlate">
          <a:avLst/>
        </a:prstGeom>
        <a:solidFill>
          <a:schemeClr val="bg2">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1920" rIns="227584" bIns="12192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Luật</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Phòng</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chống</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tham</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nhũng</a:t>
          </a:r>
          <a:r>
            <a:rPr lang="en-US" sz="3200" b="1" kern="1200" dirty="0" smtClean="0">
              <a:solidFill>
                <a:schemeClr val="tx1"/>
              </a:solidFill>
              <a:latin typeface="Arial" pitchFamily="34" charset="0"/>
              <a:cs typeface="Arial" pitchFamily="34" charset="0"/>
            </a:rPr>
            <a:t> 2018</a:t>
          </a:r>
          <a:endParaRPr lang="en-US" sz="3200" b="1" kern="1200" dirty="0">
            <a:solidFill>
              <a:schemeClr val="tx1"/>
            </a:solidFill>
            <a:latin typeface="Arial" pitchFamily="34" charset="0"/>
            <a:cs typeface="Arial" pitchFamily="34" charset="0"/>
          </a:endParaRPr>
        </a:p>
      </dsp:txBody>
      <dsp:txXfrm rot="10800000">
        <a:off x="365156" y="3229074"/>
        <a:ext cx="8724421" cy="1242945"/>
      </dsp:txXfrm>
    </dsp:sp>
    <dsp:sp modelId="{A53B908D-F9AD-4003-ABB3-3AACCEC5666E}">
      <dsp:nvSpPr>
        <dsp:cNvPr id="0" name=""/>
        <dsp:cNvSpPr/>
      </dsp:nvSpPr>
      <dsp:spPr>
        <a:xfrm>
          <a:off x="25" y="3154932"/>
          <a:ext cx="921668" cy="1242945"/>
        </a:xfrm>
        <a:prstGeom prst="ellipse">
          <a:avLst/>
        </a:prstGeom>
        <a:solidFill>
          <a:schemeClr val="accent4">
            <a:tint val="50000"/>
            <a:hueOff val="-1989685"/>
            <a:satOff val="-88950"/>
            <a:lumOff val="-10948"/>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8B629-3187-428C-B950-3C908D29DFAD}">
      <dsp:nvSpPr>
        <dsp:cNvPr id="0" name=""/>
        <dsp:cNvSpPr/>
      </dsp:nvSpPr>
      <dsp:spPr>
        <a:xfrm rot="10800000">
          <a:off x="-1" y="1640"/>
          <a:ext cx="9144003" cy="1531620"/>
        </a:xfrm>
        <a:prstGeom prst="homePlate">
          <a:avLst/>
        </a:prstGeom>
        <a:solidFill>
          <a:schemeClr val="bg2">
            <a:lumMod val="75000"/>
            <a:alpha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5402" tIns="121920" rIns="227584" bIns="12192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Là</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hành</a:t>
          </a:r>
          <a:r>
            <a:rPr lang="en-US" sz="3200" b="1" kern="1200" dirty="0" smtClean="0">
              <a:solidFill>
                <a:schemeClr val="tx1"/>
              </a:solidFill>
              <a:latin typeface="Arial" pitchFamily="34" charset="0"/>
              <a:cs typeface="Arial" pitchFamily="34" charset="0"/>
            </a:rPr>
            <a:t> vi </a:t>
          </a:r>
          <a:r>
            <a:rPr lang="en-US" sz="3200" b="1" kern="1200" dirty="0" err="1" smtClean="0">
              <a:solidFill>
                <a:schemeClr val="tx1"/>
              </a:solidFill>
              <a:latin typeface="Arial" pitchFamily="34" charset="0"/>
              <a:cs typeface="Arial" pitchFamily="34" charset="0"/>
            </a:rPr>
            <a:t>của</a:t>
          </a:r>
          <a:r>
            <a:rPr lang="en-US" sz="3200" b="1"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người</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có</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chức</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vụ</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quyền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hạn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đã</a:t>
          </a:r>
          <a:r>
            <a:rPr lang="en-US" sz="3200" b="1"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lợi</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dụng</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chức</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vụ</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quyền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hạn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đó</a:t>
          </a:r>
          <a:r>
            <a:rPr lang="en-US" sz="3200" b="1"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vì</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vụ</a:t>
          </a:r>
          <a:r>
            <a:rPr lang="en-US" sz="3200" b="1" u="sng" kern="1200" dirty="0" smtClean="0">
              <a:solidFill>
                <a:schemeClr val="tx1"/>
              </a:solidFill>
              <a:latin typeface="Arial" pitchFamily="34" charset="0"/>
              <a:cs typeface="Arial" pitchFamily="34" charset="0"/>
            </a:rPr>
            <a:t> </a:t>
          </a:r>
          <a:r>
            <a:rPr lang="en-US" sz="3200" b="1" u="sng" kern="1200" dirty="0" err="1" smtClean="0">
              <a:solidFill>
                <a:schemeClr val="tx1"/>
              </a:solidFill>
              <a:latin typeface="Arial" pitchFamily="34" charset="0"/>
              <a:cs typeface="Arial" pitchFamily="34" charset="0"/>
            </a:rPr>
            <a:t>lợi</a:t>
          </a:r>
          <a:r>
            <a:rPr lang="en-US" sz="3200" b="1" kern="1200" dirty="0" smtClean="0">
              <a:solidFill>
                <a:schemeClr val="tx1"/>
              </a:solidFill>
              <a:latin typeface="Arial" pitchFamily="34" charset="0"/>
              <a:cs typeface="Arial" pitchFamily="34" charset="0"/>
            </a:rPr>
            <a:t>.</a:t>
          </a:r>
          <a:endParaRPr lang="en-US" sz="3200" b="1" kern="1200" dirty="0">
            <a:solidFill>
              <a:schemeClr val="tx1"/>
            </a:solidFill>
            <a:latin typeface="Arial" pitchFamily="34" charset="0"/>
            <a:cs typeface="Arial" pitchFamily="34" charset="0"/>
          </a:endParaRPr>
        </a:p>
      </dsp:txBody>
      <dsp:txXfrm rot="10800000">
        <a:off x="382904" y="1640"/>
        <a:ext cx="8761098" cy="1531620"/>
      </dsp:txXfrm>
    </dsp:sp>
    <dsp:sp modelId="{A64547C1-0B0C-40D5-8D2B-2F1E44B317E9}">
      <dsp:nvSpPr>
        <dsp:cNvPr id="0" name=""/>
        <dsp:cNvSpPr/>
      </dsp:nvSpPr>
      <dsp:spPr>
        <a:xfrm>
          <a:off x="0" y="1640"/>
          <a:ext cx="1209168" cy="1531620"/>
        </a:xfrm>
        <a:prstGeom prst="ellipse">
          <a:avLst/>
        </a:prstGeom>
        <a:solidFill>
          <a:schemeClr val="accent2">
            <a:tint val="5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03C76D1-6742-41FF-BEBF-6502F9413636}">
      <dsp:nvSpPr>
        <dsp:cNvPr id="0" name=""/>
        <dsp:cNvSpPr/>
      </dsp:nvSpPr>
      <dsp:spPr>
        <a:xfrm rot="10800000">
          <a:off x="-1" y="1971335"/>
          <a:ext cx="9144003" cy="1531620"/>
        </a:xfrm>
        <a:prstGeom prst="homePlate">
          <a:avLst/>
        </a:prstGeom>
        <a:solidFill>
          <a:schemeClr val="accent5">
            <a:lumMod val="40000"/>
            <a:lumOff val="60000"/>
            <a:alpha val="7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75402" tIns="121920" rIns="227584" bIns="121920" numCol="1" spcCol="1270" anchor="ctr" anchorCtr="0">
          <a:noAutofit/>
        </a:bodyPr>
        <a:lstStyle/>
        <a:p>
          <a:pPr lvl="0" algn="ctr" defTabSz="1422400">
            <a:lnSpc>
              <a:spcPct val="90000"/>
            </a:lnSpc>
            <a:spcBef>
              <a:spcPct val="0"/>
            </a:spcBef>
            <a:spcAft>
              <a:spcPct val="35000"/>
            </a:spcAft>
          </a:pPr>
          <a:r>
            <a:rPr lang="en-US" sz="3200" b="1" i="1" kern="1200" dirty="0" err="1" smtClean="0">
              <a:solidFill>
                <a:schemeClr val="tx1"/>
              </a:solidFill>
              <a:latin typeface="Arial" pitchFamily="34" charset="0"/>
              <a:cs typeface="Arial" pitchFamily="34" charset="0"/>
            </a:rPr>
            <a:t>Khoản</a:t>
          </a:r>
          <a:r>
            <a:rPr lang="en-US" sz="3200" b="1" i="1" kern="1200" dirty="0" smtClean="0">
              <a:solidFill>
                <a:schemeClr val="tx1"/>
              </a:solidFill>
              <a:latin typeface="Arial" pitchFamily="34" charset="0"/>
              <a:cs typeface="Arial" pitchFamily="34" charset="0"/>
            </a:rPr>
            <a:t> 1/</a:t>
          </a:r>
          <a:r>
            <a:rPr lang="en-US" sz="3200" b="1" i="1" kern="1200" dirty="0" err="1" smtClean="0">
              <a:solidFill>
                <a:schemeClr val="tx1"/>
              </a:solidFill>
              <a:latin typeface="Arial" pitchFamily="34" charset="0"/>
              <a:cs typeface="Arial" pitchFamily="34" charset="0"/>
            </a:rPr>
            <a:t>Điều</a:t>
          </a:r>
          <a:r>
            <a:rPr lang="en-US" sz="3200" b="1" i="1" kern="1200" dirty="0" smtClean="0">
              <a:solidFill>
                <a:schemeClr val="tx1"/>
              </a:solidFill>
              <a:latin typeface="Arial" pitchFamily="34" charset="0"/>
              <a:cs typeface="Arial" pitchFamily="34" charset="0"/>
            </a:rPr>
            <a:t> 3/LPCTN/2018</a:t>
          </a:r>
          <a:endParaRPr lang="en-US" sz="3200" b="1" kern="1200" dirty="0">
            <a:solidFill>
              <a:schemeClr val="tx1"/>
            </a:solidFill>
            <a:latin typeface="Arial" pitchFamily="34" charset="0"/>
            <a:cs typeface="Arial" pitchFamily="34" charset="0"/>
          </a:endParaRPr>
        </a:p>
      </dsp:txBody>
      <dsp:txXfrm rot="10800000">
        <a:off x="382904" y="1971335"/>
        <a:ext cx="8761098" cy="1531620"/>
      </dsp:txXfrm>
    </dsp:sp>
    <dsp:sp modelId="{39D73E3D-0EE3-4B85-AED4-7E702BCA4B5F}">
      <dsp:nvSpPr>
        <dsp:cNvPr id="0" name=""/>
        <dsp:cNvSpPr/>
      </dsp:nvSpPr>
      <dsp:spPr>
        <a:xfrm>
          <a:off x="0" y="1971335"/>
          <a:ext cx="1144656" cy="1531620"/>
        </a:xfrm>
        <a:prstGeom prst="ellipse">
          <a:avLst/>
        </a:prstGeom>
        <a:solidFill>
          <a:schemeClr val="accent2">
            <a:tint val="50000"/>
            <a:alpha val="90000"/>
            <a:hueOff val="0"/>
            <a:satOff val="-2295"/>
            <a:lumOff val="11933"/>
            <a:alpha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8B629-3187-428C-B950-3C908D29DFAD}">
      <dsp:nvSpPr>
        <dsp:cNvPr id="0" name=""/>
        <dsp:cNvSpPr/>
      </dsp:nvSpPr>
      <dsp:spPr>
        <a:xfrm rot="10800000">
          <a:off x="-1" y="1126"/>
          <a:ext cx="9144003" cy="1242945"/>
        </a:xfrm>
        <a:prstGeom prst="homePlate">
          <a:avLst/>
        </a:prstGeom>
        <a:solidFill>
          <a:schemeClr val="bg2">
            <a:lumMod val="75000"/>
            <a:alpha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9540" rIns="241808" bIns="129540" numCol="1" spcCol="1270" anchor="ctr" anchorCtr="0">
          <a:noAutofit/>
        </a:bodyPr>
        <a:lstStyle/>
        <a:p>
          <a:pPr lvl="0" algn="ctr" defTabSz="1511300">
            <a:lnSpc>
              <a:spcPct val="90000"/>
            </a:lnSpc>
            <a:spcBef>
              <a:spcPct val="0"/>
            </a:spcBef>
            <a:spcAft>
              <a:spcPct val="35000"/>
            </a:spcAft>
          </a:pPr>
          <a:r>
            <a:rPr lang="en-US" sz="3400" b="1" i="0" kern="1200" dirty="0" err="1" smtClean="0">
              <a:solidFill>
                <a:schemeClr val="tx1"/>
              </a:solidFill>
              <a:latin typeface="Arial" pitchFamily="34" charset="0"/>
              <a:cs typeface="Arial" pitchFamily="34" charset="0"/>
            </a:rPr>
            <a:t>Chủ</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thể</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tham</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nhũng</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là</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người</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có</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chức</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vụ</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quyền</a:t>
          </a:r>
          <a:r>
            <a:rPr lang="en-US" sz="3400" b="1" i="0" kern="1200" dirty="0" smtClean="0">
              <a:solidFill>
                <a:schemeClr val="tx1"/>
              </a:solidFill>
              <a:latin typeface="Arial" pitchFamily="34" charset="0"/>
              <a:cs typeface="Arial" pitchFamily="34" charset="0"/>
            </a:rPr>
            <a:t> </a:t>
          </a:r>
          <a:r>
            <a:rPr lang="en-US" sz="3400" b="1" i="0" kern="1200" dirty="0" err="1" smtClean="0">
              <a:solidFill>
                <a:schemeClr val="tx1"/>
              </a:solidFill>
              <a:latin typeface="Arial" pitchFamily="34" charset="0"/>
              <a:cs typeface="Arial" pitchFamily="34" charset="0"/>
            </a:rPr>
            <a:t>hạn</a:t>
          </a:r>
          <a:endParaRPr lang="en-US" sz="3400" b="1" i="0" kern="1200" dirty="0">
            <a:solidFill>
              <a:schemeClr val="tx1"/>
            </a:solidFill>
            <a:latin typeface="Arial" pitchFamily="34" charset="0"/>
            <a:cs typeface="Arial" pitchFamily="34" charset="0"/>
          </a:endParaRPr>
        </a:p>
      </dsp:txBody>
      <dsp:txXfrm rot="10800000">
        <a:off x="310735" y="1126"/>
        <a:ext cx="8833267" cy="1242945"/>
      </dsp:txXfrm>
    </dsp:sp>
    <dsp:sp modelId="{A64547C1-0B0C-40D5-8D2B-2F1E44B317E9}">
      <dsp:nvSpPr>
        <dsp:cNvPr id="0" name=""/>
        <dsp:cNvSpPr/>
      </dsp:nvSpPr>
      <dsp:spPr>
        <a:xfrm>
          <a:off x="0" y="1126"/>
          <a:ext cx="981268" cy="1242945"/>
        </a:xfrm>
        <a:prstGeom prst="ellipse">
          <a:avLst/>
        </a:prstGeom>
        <a:solidFill>
          <a:schemeClr val="accent2">
            <a:tint val="5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03C76D1-6742-41FF-BEBF-6502F9413636}">
      <dsp:nvSpPr>
        <dsp:cNvPr id="0" name=""/>
        <dsp:cNvSpPr/>
      </dsp:nvSpPr>
      <dsp:spPr>
        <a:xfrm rot="10800000">
          <a:off x="-1" y="1615100"/>
          <a:ext cx="9144003" cy="1242945"/>
        </a:xfrm>
        <a:prstGeom prst="homePlate">
          <a:avLst/>
        </a:prstGeom>
        <a:solidFill>
          <a:schemeClr val="accent5">
            <a:lumMod val="40000"/>
            <a:lumOff val="60000"/>
            <a:alpha val="7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5730" rIns="234696" bIns="125730" numCol="1" spcCol="1270" anchor="ctr" anchorCtr="0">
          <a:noAutofit/>
        </a:bodyPr>
        <a:lstStyle/>
        <a:p>
          <a:pPr lvl="0" algn="ctr" defTabSz="1466850">
            <a:lnSpc>
              <a:spcPct val="90000"/>
            </a:lnSpc>
            <a:spcBef>
              <a:spcPct val="0"/>
            </a:spcBef>
            <a:spcAft>
              <a:spcPct val="35000"/>
            </a:spcAft>
          </a:pPr>
          <a:r>
            <a:rPr lang="en-US" sz="3300" b="1" i="0" kern="1200" dirty="0" err="1" smtClean="0">
              <a:solidFill>
                <a:schemeClr val="tx1"/>
              </a:solidFill>
              <a:latin typeface="Arial" pitchFamily="34" charset="0"/>
              <a:cs typeface="Arial" pitchFamily="34" charset="0"/>
            </a:rPr>
            <a:t>Chủ</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thể</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tham</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nhũng</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lợi</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dụng</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chức</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vụ</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quyền</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hạn</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được</a:t>
          </a:r>
          <a:r>
            <a:rPr lang="en-US" sz="3300" b="1" i="0" kern="1200" dirty="0" smtClean="0">
              <a:solidFill>
                <a:schemeClr val="tx1"/>
              </a:solidFill>
              <a:latin typeface="Arial" pitchFamily="34" charset="0"/>
              <a:cs typeface="Arial" pitchFamily="34" charset="0"/>
            </a:rPr>
            <a:t> </a:t>
          </a:r>
          <a:r>
            <a:rPr lang="en-US" sz="3300" b="1" i="0" kern="1200" dirty="0" err="1" smtClean="0">
              <a:solidFill>
                <a:schemeClr val="tx1"/>
              </a:solidFill>
              <a:latin typeface="Arial" pitchFamily="34" charset="0"/>
              <a:cs typeface="Arial" pitchFamily="34" charset="0"/>
            </a:rPr>
            <a:t>giao</a:t>
          </a:r>
          <a:endParaRPr lang="en-US" sz="3300" b="1" i="0" kern="1200" dirty="0">
            <a:solidFill>
              <a:schemeClr val="tx1"/>
            </a:solidFill>
            <a:latin typeface="Arial" pitchFamily="34" charset="0"/>
            <a:cs typeface="Arial" pitchFamily="34" charset="0"/>
          </a:endParaRPr>
        </a:p>
      </dsp:txBody>
      <dsp:txXfrm rot="10800000">
        <a:off x="310735" y="1615100"/>
        <a:ext cx="8833267" cy="1242945"/>
      </dsp:txXfrm>
    </dsp:sp>
    <dsp:sp modelId="{39D73E3D-0EE3-4B85-AED4-7E702BCA4B5F}">
      <dsp:nvSpPr>
        <dsp:cNvPr id="0" name=""/>
        <dsp:cNvSpPr/>
      </dsp:nvSpPr>
      <dsp:spPr>
        <a:xfrm>
          <a:off x="10223" y="1615100"/>
          <a:ext cx="928915" cy="1242945"/>
        </a:xfrm>
        <a:prstGeom prst="ellipse">
          <a:avLst/>
        </a:prstGeom>
        <a:solidFill>
          <a:schemeClr val="accent2">
            <a:tint val="50000"/>
            <a:alpha val="90000"/>
            <a:hueOff val="0"/>
            <a:satOff val="-1148"/>
            <a:lumOff val="5966"/>
            <a:alphaOff val="-2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ECCE799-0757-4758-94DF-6F660D144545}">
      <dsp:nvSpPr>
        <dsp:cNvPr id="0" name=""/>
        <dsp:cNvSpPr/>
      </dsp:nvSpPr>
      <dsp:spPr>
        <a:xfrm rot="10800000">
          <a:off x="0" y="3230200"/>
          <a:ext cx="9059481" cy="1242945"/>
        </a:xfrm>
        <a:prstGeom prst="homePlate">
          <a:avLst/>
        </a:prstGeom>
        <a:solidFill>
          <a:schemeClr val="accent6">
            <a:lumMod val="75000"/>
            <a:alpha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8104" tIns="121920" rIns="227584" bIns="121920" numCol="1" spcCol="1270" anchor="ctr" anchorCtr="0">
          <a:noAutofit/>
        </a:bodyPr>
        <a:lstStyle/>
        <a:p>
          <a:pPr lvl="0" algn="ctr" defTabSz="1422400">
            <a:lnSpc>
              <a:spcPct val="90000"/>
            </a:lnSpc>
            <a:spcBef>
              <a:spcPct val="0"/>
            </a:spcBef>
            <a:spcAft>
              <a:spcPct val="35000"/>
            </a:spcAft>
          </a:pPr>
          <a:r>
            <a:rPr lang="en-US" sz="3200" b="1" i="0" kern="1200" dirty="0" err="1" smtClean="0">
              <a:solidFill>
                <a:schemeClr val="tx1"/>
              </a:solidFill>
              <a:latin typeface="Arial" pitchFamily="34" charset="0"/>
              <a:cs typeface="Arial" pitchFamily="34" charset="0"/>
            </a:rPr>
            <a:t>Mục</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đích</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của</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hành</a:t>
          </a:r>
          <a:r>
            <a:rPr lang="en-US" sz="3200" b="1" i="0" kern="1200" dirty="0" smtClean="0">
              <a:solidFill>
                <a:schemeClr val="tx1"/>
              </a:solidFill>
              <a:latin typeface="Arial" pitchFamily="34" charset="0"/>
              <a:cs typeface="Arial" pitchFamily="34" charset="0"/>
            </a:rPr>
            <a:t> vi </a:t>
          </a:r>
          <a:r>
            <a:rPr lang="en-US" sz="3200" b="1" i="0" kern="1200" dirty="0" err="1" smtClean="0">
              <a:solidFill>
                <a:schemeClr val="tx1"/>
              </a:solidFill>
              <a:latin typeface="Arial" pitchFamily="34" charset="0"/>
              <a:cs typeface="Arial" pitchFamily="34" charset="0"/>
            </a:rPr>
            <a:t>tham</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nhũng</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là</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vụ</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lợi</a:t>
          </a:r>
          <a:endParaRPr lang="en-US" sz="3200" b="1" i="0" kern="1200" dirty="0">
            <a:solidFill>
              <a:schemeClr val="tx1"/>
            </a:solidFill>
            <a:latin typeface="Arial" pitchFamily="34" charset="0"/>
            <a:cs typeface="Arial" pitchFamily="34" charset="0"/>
          </a:endParaRPr>
        </a:p>
      </dsp:txBody>
      <dsp:txXfrm rot="10800000">
        <a:off x="310736" y="3230200"/>
        <a:ext cx="8748745" cy="1242945"/>
      </dsp:txXfrm>
    </dsp:sp>
    <dsp:sp modelId="{A53B908D-F9AD-4003-ABB3-3AACCEC5666E}">
      <dsp:nvSpPr>
        <dsp:cNvPr id="0" name=""/>
        <dsp:cNvSpPr/>
      </dsp:nvSpPr>
      <dsp:spPr>
        <a:xfrm>
          <a:off x="0" y="3229074"/>
          <a:ext cx="972393" cy="1242945"/>
        </a:xfrm>
        <a:prstGeom prst="ellipse">
          <a:avLst/>
        </a:prstGeom>
        <a:solidFill>
          <a:schemeClr val="accent2">
            <a:tint val="50000"/>
            <a:alpha val="90000"/>
            <a:hueOff val="0"/>
            <a:satOff val="-2295"/>
            <a:lumOff val="11933"/>
            <a:alpha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4F1DA3-3FBB-4BF9-9C4F-9456270AD6B7}">
      <dsp:nvSpPr>
        <dsp:cNvPr id="0" name=""/>
        <dsp:cNvSpPr/>
      </dsp:nvSpPr>
      <dsp:spPr>
        <a:xfrm>
          <a:off x="-6174876" y="-944691"/>
          <a:ext cx="7350384" cy="7350384"/>
        </a:xfrm>
        <a:prstGeom prst="blockArc">
          <a:avLst>
            <a:gd name="adj1" fmla="val 18900000"/>
            <a:gd name="adj2" fmla="val 2700000"/>
            <a:gd name="adj3" fmla="val 29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CEDEDF-3F0F-4908-B827-224D5E67BE25}">
      <dsp:nvSpPr>
        <dsp:cNvPr id="0" name=""/>
        <dsp:cNvSpPr/>
      </dsp:nvSpPr>
      <dsp:spPr>
        <a:xfrm>
          <a:off x="615204" y="419841"/>
          <a:ext cx="8225006" cy="840120"/>
        </a:xfrm>
        <a:prstGeom prst="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kern="1200" dirty="0" err="1" smtClean="0">
              <a:latin typeface="Arial" pitchFamily="34" charset="0"/>
              <a:cs typeface="Arial" pitchFamily="34" charset="0"/>
            </a:rPr>
            <a:t>cán</a:t>
          </a:r>
          <a:r>
            <a:rPr lang="en-US" sz="3200" b="1" kern="1200" dirty="0" smtClean="0">
              <a:latin typeface="Arial" pitchFamily="34" charset="0"/>
              <a:cs typeface="Arial" pitchFamily="34" charset="0"/>
            </a:rPr>
            <a:t> </a:t>
          </a:r>
          <a:r>
            <a:rPr lang="en-US" sz="3200" b="1" kern="1200" dirty="0" err="1" smtClean="0">
              <a:latin typeface="Arial" pitchFamily="34" charset="0"/>
              <a:cs typeface="Arial" pitchFamily="34" charset="0"/>
            </a:rPr>
            <a:t>bộ</a:t>
          </a:r>
          <a:r>
            <a:rPr lang="en-US" sz="3200" b="1" kern="1200" dirty="0" smtClean="0">
              <a:latin typeface="Arial" pitchFamily="34" charset="0"/>
              <a:cs typeface="Arial" pitchFamily="34" charset="0"/>
            </a:rPr>
            <a:t>, </a:t>
          </a:r>
          <a:r>
            <a:rPr lang="en-US" sz="3200" b="1" kern="1200" dirty="0" err="1" smtClean="0">
              <a:latin typeface="Arial" pitchFamily="34" charset="0"/>
              <a:cs typeface="Arial" pitchFamily="34" charset="0"/>
            </a:rPr>
            <a:t>công</a:t>
          </a:r>
          <a:r>
            <a:rPr lang="en-US" sz="3200" b="1" kern="1200" dirty="0" smtClean="0">
              <a:latin typeface="Arial" pitchFamily="34" charset="0"/>
              <a:cs typeface="Arial" pitchFamily="34" charset="0"/>
            </a:rPr>
            <a:t> </a:t>
          </a:r>
          <a:r>
            <a:rPr lang="en-US" sz="3200" b="1" kern="1200" dirty="0" err="1" smtClean="0">
              <a:latin typeface="Arial" pitchFamily="34" charset="0"/>
              <a:cs typeface="Arial" pitchFamily="34" charset="0"/>
            </a:rPr>
            <a:t>chức</a:t>
          </a:r>
          <a:r>
            <a:rPr lang="en-US" sz="3200" b="1" kern="1200" dirty="0" smtClean="0">
              <a:latin typeface="Arial" pitchFamily="34" charset="0"/>
              <a:cs typeface="Arial" pitchFamily="34" charset="0"/>
            </a:rPr>
            <a:t>, </a:t>
          </a:r>
          <a:r>
            <a:rPr lang="en-US" sz="3200" b="1" kern="1200" dirty="0" err="1" smtClean="0">
              <a:latin typeface="Arial" pitchFamily="34" charset="0"/>
              <a:cs typeface="Arial" pitchFamily="34" charset="0"/>
            </a:rPr>
            <a:t>viên</a:t>
          </a:r>
          <a:r>
            <a:rPr lang="en-US" sz="3200" b="1" kern="1200" dirty="0" smtClean="0">
              <a:latin typeface="Arial" pitchFamily="34" charset="0"/>
              <a:cs typeface="Arial" pitchFamily="34" charset="0"/>
            </a:rPr>
            <a:t> </a:t>
          </a:r>
          <a:r>
            <a:rPr lang="en-US" sz="3200" b="1" kern="1200" dirty="0" err="1" smtClean="0">
              <a:latin typeface="Arial" pitchFamily="34" charset="0"/>
              <a:cs typeface="Arial" pitchFamily="34" charset="0"/>
            </a:rPr>
            <a:t>chức</a:t>
          </a:r>
          <a:endParaRPr lang="en-US" sz="3200" b="1" kern="1200" dirty="0">
            <a:solidFill>
              <a:schemeClr val="tx1"/>
            </a:solidFill>
            <a:latin typeface="Arial" pitchFamily="34" charset="0"/>
            <a:cs typeface="Arial" pitchFamily="34" charset="0"/>
          </a:endParaRPr>
        </a:p>
      </dsp:txBody>
      <dsp:txXfrm>
        <a:off x="615204" y="419841"/>
        <a:ext cx="8225006" cy="840120"/>
      </dsp:txXfrm>
    </dsp:sp>
    <dsp:sp modelId="{6E8A1B29-E69B-4CC8-90C1-ED624C6E84EF}">
      <dsp:nvSpPr>
        <dsp:cNvPr id="0" name=""/>
        <dsp:cNvSpPr/>
      </dsp:nvSpPr>
      <dsp:spPr>
        <a:xfrm>
          <a:off x="90128" y="314826"/>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07172E-5763-425B-8EE7-EFC77ABADC96}">
      <dsp:nvSpPr>
        <dsp:cNvPr id="0" name=""/>
        <dsp:cNvSpPr/>
      </dsp:nvSpPr>
      <dsp:spPr>
        <a:xfrm>
          <a:off x="1096864" y="1680240"/>
          <a:ext cx="7743345" cy="840120"/>
        </a:xfrm>
        <a:prstGeom prst="rect">
          <a:avLst/>
        </a:prstGeom>
        <a:solidFill>
          <a:schemeClr val="accent6"/>
        </a:solidFill>
        <a:ln w="19050" cap="flat" cmpd="sng" algn="ctr">
          <a:solidFill>
            <a:schemeClr val="lt1"/>
          </a:solidFill>
          <a:prstDash val="solid"/>
          <a:miter lim="800000"/>
        </a:ln>
        <a:effectLst/>
      </dsp:spPr>
      <dsp:style>
        <a:lnRef idx="3">
          <a:schemeClr val="lt1"/>
        </a:lnRef>
        <a:fillRef idx="1">
          <a:schemeClr val="accent6"/>
        </a:fillRef>
        <a:effectRef idx="1">
          <a:schemeClr val="accent6"/>
        </a:effectRef>
        <a:fontRef idx="minor">
          <a:schemeClr val="lt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sĩ</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quan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quân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nhân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đơn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vị</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thuộc</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Quân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đội</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nhân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dân</a:t>
          </a:r>
          <a:endParaRPr lang="en-US" sz="3200" b="1" kern="1200" dirty="0">
            <a:solidFill>
              <a:schemeClr val="tx1"/>
            </a:solidFill>
            <a:latin typeface="Arial" pitchFamily="34" charset="0"/>
            <a:cs typeface="Arial" pitchFamily="34" charset="0"/>
          </a:endParaRPr>
        </a:p>
      </dsp:txBody>
      <dsp:txXfrm>
        <a:off x="1096864" y="1680240"/>
        <a:ext cx="7743345" cy="840120"/>
      </dsp:txXfrm>
    </dsp:sp>
    <dsp:sp modelId="{B0D9CB00-418D-4400-BA7A-81D439536B27}">
      <dsp:nvSpPr>
        <dsp:cNvPr id="0" name=""/>
        <dsp:cNvSpPr/>
      </dsp:nvSpPr>
      <dsp:spPr>
        <a:xfrm>
          <a:off x="571789" y="1575225"/>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B94633-7257-48FA-B655-0E614814A5C1}">
      <dsp:nvSpPr>
        <dsp:cNvPr id="0" name=""/>
        <dsp:cNvSpPr/>
      </dsp:nvSpPr>
      <dsp:spPr>
        <a:xfrm>
          <a:off x="1096864" y="2940639"/>
          <a:ext cx="7743345" cy="840120"/>
        </a:xfrm>
        <a:prstGeom prst="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dsp:spPr>
      <dsp:style>
        <a:lnRef idx="1">
          <a:schemeClr val="accent4"/>
        </a:lnRef>
        <a:fillRef idx="3">
          <a:schemeClr val="accent4"/>
        </a:fillRef>
        <a:effectRef idx="2">
          <a:schemeClr val="accent4"/>
        </a:effectRef>
        <a:fontRef idx="minor">
          <a:schemeClr val="lt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sĩ</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quan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hạ</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sĩ</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quan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đơn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vị</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thuộc</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Công</a:t>
          </a:r>
          <a:r>
            <a:rPr lang="en-US" sz="3200" b="1" kern="1200" dirty="0" smtClean="0">
              <a:solidFill>
                <a:schemeClr val="tx1"/>
              </a:solidFill>
              <a:latin typeface="Arial" pitchFamily="34" charset="0"/>
              <a:cs typeface="Arial" pitchFamily="34" charset="0"/>
            </a:rPr>
            <a:t> an </a:t>
          </a:r>
          <a:r>
            <a:rPr lang="en-US" sz="3200" b="1" kern="1200" dirty="0" err="1" smtClean="0">
              <a:solidFill>
                <a:schemeClr val="tx1"/>
              </a:solidFill>
              <a:latin typeface="Arial" pitchFamily="34" charset="0"/>
              <a:cs typeface="Arial" pitchFamily="34" charset="0"/>
            </a:rPr>
            <a:t>nhân</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dân</a:t>
          </a:r>
          <a:endParaRPr lang="en-US" sz="3200" b="1" kern="1200" dirty="0">
            <a:solidFill>
              <a:schemeClr val="tx1"/>
            </a:solidFill>
            <a:latin typeface="Arial" pitchFamily="34" charset="0"/>
            <a:cs typeface="Arial" pitchFamily="34" charset="0"/>
          </a:endParaRPr>
        </a:p>
      </dsp:txBody>
      <dsp:txXfrm>
        <a:off x="1096864" y="2940639"/>
        <a:ext cx="7743345" cy="840120"/>
      </dsp:txXfrm>
    </dsp:sp>
    <dsp:sp modelId="{6451F508-9D94-4AA6-89AB-7044FB875DE8}">
      <dsp:nvSpPr>
        <dsp:cNvPr id="0" name=""/>
        <dsp:cNvSpPr/>
      </dsp:nvSpPr>
      <dsp:spPr>
        <a:xfrm>
          <a:off x="609804" y="2797608"/>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9DFAFB-A2A3-44C3-8460-D53B3446DD34}">
      <dsp:nvSpPr>
        <dsp:cNvPr id="0" name=""/>
        <dsp:cNvSpPr/>
      </dsp:nvSpPr>
      <dsp:spPr>
        <a:xfrm>
          <a:off x="615204" y="4201038"/>
          <a:ext cx="8225006" cy="840120"/>
        </a:xfrm>
        <a:prstGeom prst="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dsp:spPr>
      <dsp:style>
        <a:lnRef idx="1">
          <a:schemeClr val="accent4"/>
        </a:lnRef>
        <a:fillRef idx="3">
          <a:schemeClr val="accent4"/>
        </a:fillRef>
        <a:effectRef idx="2">
          <a:schemeClr val="accent4"/>
        </a:effectRef>
        <a:fontRef idx="minor">
          <a:schemeClr val="lt1"/>
        </a:fontRef>
      </dsp:style>
      <dsp:txBody>
        <a:bodyPr spcFirstLastPara="0" vert="horz" wrap="square" lIns="666845" tIns="66040" rIns="66040" bIns="66040" numCol="1" spcCol="1270" anchor="ctr" anchorCtr="0">
          <a:noAutofit/>
        </a:bodyPr>
        <a:lstStyle/>
        <a:p>
          <a:pPr lvl="0" algn="l" defTabSz="1155700">
            <a:lnSpc>
              <a:spcPct val="90000"/>
            </a:lnSpc>
            <a:spcBef>
              <a:spcPct val="0"/>
            </a:spcBef>
            <a:spcAft>
              <a:spcPct val="35000"/>
            </a:spcAft>
          </a:pPr>
          <a:r>
            <a:rPr lang="en-US" sz="2600" b="1" kern="1200" dirty="0" err="1" smtClean="0">
              <a:solidFill>
                <a:schemeClr val="tx1"/>
              </a:solidFill>
              <a:latin typeface="Arial" pitchFamily="34" charset="0"/>
              <a:cs typeface="Arial" pitchFamily="34" charset="0"/>
            </a:rPr>
            <a:t>cán</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bộ</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lãnh</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đạo</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quản</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lý</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trong</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doanh</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nghiệp</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của</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nhà</a:t>
          </a:r>
          <a:r>
            <a:rPr lang="en-US" sz="2600" b="1" kern="1200" dirty="0" smtClean="0">
              <a:solidFill>
                <a:schemeClr val="tx1"/>
              </a:solidFill>
              <a:latin typeface="Arial" pitchFamily="34" charset="0"/>
              <a:cs typeface="Arial" pitchFamily="34" charset="0"/>
            </a:rPr>
            <a:t> </a:t>
          </a:r>
          <a:r>
            <a:rPr lang="en-US" sz="2600" b="1" kern="1200" dirty="0" err="1" smtClean="0">
              <a:solidFill>
                <a:schemeClr val="tx1"/>
              </a:solidFill>
              <a:latin typeface="Arial" pitchFamily="34" charset="0"/>
              <a:cs typeface="Arial" pitchFamily="34" charset="0"/>
            </a:rPr>
            <a:t>nước</a:t>
          </a:r>
          <a:endParaRPr lang="en-US" sz="2600" b="1" kern="1200" dirty="0">
            <a:solidFill>
              <a:schemeClr val="tx1"/>
            </a:solidFill>
            <a:latin typeface="Arial" pitchFamily="34" charset="0"/>
            <a:cs typeface="Arial" pitchFamily="34" charset="0"/>
          </a:endParaRPr>
        </a:p>
      </dsp:txBody>
      <dsp:txXfrm>
        <a:off x="615204" y="4201038"/>
        <a:ext cx="8225006" cy="840120"/>
      </dsp:txXfrm>
    </dsp:sp>
    <dsp:sp modelId="{6C7107C3-86EB-4610-ABF7-578F2B110F06}">
      <dsp:nvSpPr>
        <dsp:cNvPr id="0" name=""/>
        <dsp:cNvSpPr/>
      </dsp:nvSpPr>
      <dsp:spPr>
        <a:xfrm>
          <a:off x="128144" y="4058007"/>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4F1DA3-3FBB-4BF9-9C4F-9456270AD6B7}">
      <dsp:nvSpPr>
        <dsp:cNvPr id="0" name=""/>
        <dsp:cNvSpPr/>
      </dsp:nvSpPr>
      <dsp:spPr>
        <a:xfrm>
          <a:off x="-6174876" y="-944691"/>
          <a:ext cx="7350384" cy="7350384"/>
        </a:xfrm>
        <a:prstGeom prst="blockArc">
          <a:avLst>
            <a:gd name="adj1" fmla="val 18900000"/>
            <a:gd name="adj2" fmla="val 2700000"/>
            <a:gd name="adj3" fmla="val 29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CEDEDF-3F0F-4908-B827-224D5E67BE25}">
      <dsp:nvSpPr>
        <dsp:cNvPr id="0" name=""/>
        <dsp:cNvSpPr/>
      </dsp:nvSpPr>
      <dsp:spPr>
        <a:xfrm>
          <a:off x="615204" y="419841"/>
          <a:ext cx="8225006" cy="840120"/>
        </a:xfrm>
        <a:prstGeom prst="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i="0" kern="1200" dirty="0" err="1" smtClean="0">
              <a:latin typeface="Arial" pitchFamily="34" charset="0"/>
              <a:cs typeface="Arial" pitchFamily="34" charset="0"/>
            </a:rPr>
            <a:t>kẻ</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tham</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nhũng</a:t>
          </a:r>
          <a:r>
            <a:rPr lang="en-US" sz="3200" b="1" i="0" kern="1200" dirty="0" smtClean="0">
              <a:latin typeface="Arial" pitchFamily="34" charset="0"/>
              <a:cs typeface="Arial" pitchFamily="34" charset="0"/>
            </a:rPr>
            <a:t>, </a:t>
          </a:r>
          <a:endParaRPr lang="en-US" sz="3200" b="1" i="0" kern="1200" dirty="0">
            <a:solidFill>
              <a:schemeClr val="tx1"/>
            </a:solidFill>
            <a:latin typeface="Arial" pitchFamily="34" charset="0"/>
            <a:cs typeface="Arial" pitchFamily="34" charset="0"/>
          </a:endParaRPr>
        </a:p>
      </dsp:txBody>
      <dsp:txXfrm>
        <a:off x="615204" y="419841"/>
        <a:ext cx="8225006" cy="840120"/>
      </dsp:txXfrm>
    </dsp:sp>
    <dsp:sp modelId="{6E8A1B29-E69B-4CC8-90C1-ED624C6E84EF}">
      <dsp:nvSpPr>
        <dsp:cNvPr id="0" name=""/>
        <dsp:cNvSpPr/>
      </dsp:nvSpPr>
      <dsp:spPr>
        <a:xfrm>
          <a:off x="90128" y="314826"/>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07172E-5763-425B-8EE7-EFC77ABADC96}">
      <dsp:nvSpPr>
        <dsp:cNvPr id="0" name=""/>
        <dsp:cNvSpPr/>
      </dsp:nvSpPr>
      <dsp:spPr>
        <a:xfrm>
          <a:off x="1096864" y="1680240"/>
          <a:ext cx="7743345" cy="840120"/>
        </a:xfrm>
        <a:prstGeom prst="rect">
          <a:avLst/>
        </a:prstGeom>
        <a:solidFill>
          <a:schemeClr val="accent6"/>
        </a:solidFill>
        <a:ln w="19050" cap="flat" cmpd="sng" algn="ctr">
          <a:solidFill>
            <a:schemeClr val="lt1"/>
          </a:solidFill>
          <a:prstDash val="solid"/>
          <a:miter lim="800000"/>
        </a:ln>
        <a:effectLst/>
      </dsp:spPr>
      <dsp:style>
        <a:lnRef idx="3">
          <a:schemeClr val="lt1"/>
        </a:lnRef>
        <a:fillRef idx="1">
          <a:schemeClr val="accent6"/>
        </a:fillRef>
        <a:effectRef idx="1">
          <a:schemeClr val="accent6"/>
        </a:effectRef>
        <a:fontRef idx="minor">
          <a:schemeClr val="lt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i="0" kern="1200" dirty="0" err="1" smtClean="0">
              <a:solidFill>
                <a:schemeClr val="tx1"/>
              </a:solidFill>
              <a:latin typeface="Arial" pitchFamily="34" charset="0"/>
              <a:cs typeface="Arial" pitchFamily="34" charset="0"/>
            </a:rPr>
            <a:t>phải</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sử</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dụng</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chức</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vụ</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quyền</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hạn</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của</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mình</a:t>
          </a:r>
          <a:r>
            <a:rPr lang="en-US" sz="3200" b="1" i="0" kern="1200" dirty="0" smtClean="0">
              <a:solidFill>
                <a:schemeClr val="tx1"/>
              </a:solidFill>
              <a:latin typeface="Arial" pitchFamily="34" charset="0"/>
              <a:cs typeface="Arial" pitchFamily="34" charset="0"/>
            </a:rPr>
            <a:t>" </a:t>
          </a:r>
          <a:endParaRPr lang="en-US" sz="3200" b="1" kern="1200" dirty="0">
            <a:solidFill>
              <a:schemeClr val="tx1"/>
            </a:solidFill>
            <a:latin typeface="Arial" pitchFamily="34" charset="0"/>
            <a:cs typeface="Arial" pitchFamily="34" charset="0"/>
          </a:endParaRPr>
        </a:p>
      </dsp:txBody>
      <dsp:txXfrm>
        <a:off x="1096864" y="1680240"/>
        <a:ext cx="7743345" cy="840120"/>
      </dsp:txXfrm>
    </dsp:sp>
    <dsp:sp modelId="{B0D9CB00-418D-4400-BA7A-81D439536B27}">
      <dsp:nvSpPr>
        <dsp:cNvPr id="0" name=""/>
        <dsp:cNvSpPr/>
      </dsp:nvSpPr>
      <dsp:spPr>
        <a:xfrm>
          <a:off x="571789" y="1575225"/>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B94633-7257-48FA-B655-0E614814A5C1}">
      <dsp:nvSpPr>
        <dsp:cNvPr id="0" name=""/>
        <dsp:cNvSpPr/>
      </dsp:nvSpPr>
      <dsp:spPr>
        <a:xfrm>
          <a:off x="1096864" y="2940639"/>
          <a:ext cx="7743345" cy="840120"/>
        </a:xfrm>
        <a:prstGeom prst="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dsp:spPr>
      <dsp:style>
        <a:lnRef idx="1">
          <a:schemeClr val="accent4"/>
        </a:lnRef>
        <a:fillRef idx="3">
          <a:schemeClr val="accent4"/>
        </a:fillRef>
        <a:effectRef idx="2">
          <a:schemeClr val="accent4"/>
        </a:effectRef>
        <a:fontRef idx="minor">
          <a:schemeClr val="lt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i="0" kern="1200" dirty="0" err="1" smtClean="0">
              <a:solidFill>
                <a:schemeClr val="tx1"/>
              </a:solidFill>
              <a:latin typeface="Arial" pitchFamily="34" charset="0"/>
              <a:cs typeface="Arial" pitchFamily="34" charset="0"/>
            </a:rPr>
            <a:t>như</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một</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phương</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tiện</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để</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mang</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lại</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lợi</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ích</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cho</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mình</a:t>
          </a:r>
          <a:endParaRPr lang="en-US" sz="3200" b="1" kern="1200" dirty="0">
            <a:solidFill>
              <a:schemeClr val="tx1"/>
            </a:solidFill>
            <a:latin typeface="Arial" pitchFamily="34" charset="0"/>
            <a:cs typeface="Arial" pitchFamily="34" charset="0"/>
          </a:endParaRPr>
        </a:p>
      </dsp:txBody>
      <dsp:txXfrm>
        <a:off x="1096864" y="2940639"/>
        <a:ext cx="7743345" cy="840120"/>
      </dsp:txXfrm>
    </dsp:sp>
    <dsp:sp modelId="{6451F508-9D94-4AA6-89AB-7044FB875DE8}">
      <dsp:nvSpPr>
        <dsp:cNvPr id="0" name=""/>
        <dsp:cNvSpPr/>
      </dsp:nvSpPr>
      <dsp:spPr>
        <a:xfrm>
          <a:off x="609804" y="2797608"/>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9DFAFB-A2A3-44C3-8460-D53B3446DD34}">
      <dsp:nvSpPr>
        <dsp:cNvPr id="0" name=""/>
        <dsp:cNvSpPr/>
      </dsp:nvSpPr>
      <dsp:spPr>
        <a:xfrm>
          <a:off x="615204" y="4201038"/>
          <a:ext cx="8225006" cy="840120"/>
        </a:xfrm>
        <a:prstGeom prst="rect">
          <a:avLst/>
        </a:prstGeom>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6350" cap="flat" cmpd="sng" algn="ctr">
          <a:solidFill>
            <a:schemeClr val="accent4"/>
          </a:solidFill>
          <a:prstDash val="solid"/>
          <a:miter lim="800000"/>
        </a:ln>
        <a:effectLst/>
      </dsp:spPr>
      <dsp:style>
        <a:lnRef idx="1">
          <a:schemeClr val="accent4"/>
        </a:lnRef>
        <a:fillRef idx="3">
          <a:schemeClr val="accent4"/>
        </a:fillRef>
        <a:effectRef idx="2">
          <a:schemeClr val="accent4"/>
        </a:effectRef>
        <a:fontRef idx="minor">
          <a:schemeClr val="lt1"/>
        </a:fontRef>
      </dsp:style>
      <dsp:txBody>
        <a:bodyPr spcFirstLastPara="0" vert="horz" wrap="square" lIns="666845" tIns="81280" rIns="81280" bIns="81280" numCol="1" spcCol="1270" anchor="ctr" anchorCtr="0">
          <a:noAutofit/>
        </a:bodyPr>
        <a:lstStyle/>
        <a:p>
          <a:pPr lvl="0" algn="l" defTabSz="1422400">
            <a:lnSpc>
              <a:spcPct val="90000"/>
            </a:lnSpc>
            <a:spcBef>
              <a:spcPct val="0"/>
            </a:spcBef>
            <a:spcAft>
              <a:spcPct val="35000"/>
            </a:spcAft>
          </a:pPr>
          <a:r>
            <a:rPr lang="en-US" sz="3200" b="1" i="0" kern="1200" dirty="0" err="1" smtClean="0">
              <a:solidFill>
                <a:schemeClr val="tx1"/>
              </a:solidFill>
              <a:latin typeface="Arial" pitchFamily="34" charset="0"/>
              <a:cs typeface="Arial" pitchFamily="34" charset="0"/>
            </a:rPr>
            <a:t>cho</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gia</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đình</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mình</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hoặc</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cho</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người</a:t>
          </a:r>
          <a:r>
            <a:rPr lang="en-US" sz="3200" b="1" i="0" kern="1200" dirty="0" smtClean="0">
              <a:solidFill>
                <a:schemeClr val="tx1"/>
              </a:solidFill>
              <a:latin typeface="Arial" pitchFamily="34" charset="0"/>
              <a:cs typeface="Arial" pitchFamily="34" charset="0"/>
            </a:rPr>
            <a:t> </a:t>
          </a:r>
          <a:r>
            <a:rPr lang="en-US" sz="3200" b="1" i="0" kern="1200" dirty="0" err="1" smtClean="0">
              <a:solidFill>
                <a:schemeClr val="tx1"/>
              </a:solidFill>
              <a:latin typeface="Arial" pitchFamily="34" charset="0"/>
              <a:cs typeface="Arial" pitchFamily="34" charset="0"/>
            </a:rPr>
            <a:t>khác</a:t>
          </a:r>
          <a:endParaRPr lang="en-US" sz="3200" b="1" kern="1200" dirty="0">
            <a:solidFill>
              <a:schemeClr val="tx1"/>
            </a:solidFill>
            <a:latin typeface="Arial" pitchFamily="34" charset="0"/>
            <a:cs typeface="Arial" pitchFamily="34" charset="0"/>
          </a:endParaRPr>
        </a:p>
      </dsp:txBody>
      <dsp:txXfrm>
        <a:off x="615204" y="4201038"/>
        <a:ext cx="8225006" cy="840120"/>
      </dsp:txXfrm>
    </dsp:sp>
    <dsp:sp modelId="{6C7107C3-86EB-4610-ABF7-578F2B110F06}">
      <dsp:nvSpPr>
        <dsp:cNvPr id="0" name=""/>
        <dsp:cNvSpPr/>
      </dsp:nvSpPr>
      <dsp:spPr>
        <a:xfrm>
          <a:off x="128144" y="4058007"/>
          <a:ext cx="1050150" cy="10501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8403D4-586F-4E3F-B2BE-03403363C0B3}">
      <dsp:nvSpPr>
        <dsp:cNvPr id="0" name=""/>
        <dsp:cNvSpPr/>
      </dsp:nvSpPr>
      <dsp:spPr>
        <a:xfrm>
          <a:off x="2577391" y="2935690"/>
          <a:ext cx="3922262" cy="1770145"/>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Mục</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đích</a:t>
          </a:r>
          <a:r>
            <a:rPr lang="en-US" sz="3200" b="1" kern="1200" dirty="0" smtClean="0">
              <a:solidFill>
                <a:schemeClr val="tx1"/>
              </a:solidFill>
              <a:latin typeface="Arial" pitchFamily="34" charset="0"/>
              <a:cs typeface="Arial" pitchFamily="34" charset="0"/>
            </a:rPr>
            <a:t> </a:t>
          </a:r>
          <a:endParaRPr lang="en-US" sz="3200" b="1" kern="1200" dirty="0">
            <a:solidFill>
              <a:schemeClr val="tx1"/>
            </a:solidFill>
            <a:latin typeface="Arial" pitchFamily="34" charset="0"/>
            <a:cs typeface="Arial" pitchFamily="34" charset="0"/>
          </a:endParaRPr>
        </a:p>
      </dsp:txBody>
      <dsp:txXfrm>
        <a:off x="3151793" y="3194922"/>
        <a:ext cx="2773458" cy="1251681"/>
      </dsp:txXfrm>
    </dsp:sp>
    <dsp:sp modelId="{451540E2-54F3-46B2-99CF-F5B072801346}">
      <dsp:nvSpPr>
        <dsp:cNvPr id="0" name=""/>
        <dsp:cNvSpPr/>
      </dsp:nvSpPr>
      <dsp:spPr>
        <a:xfrm rot="13535832">
          <a:off x="1731513" y="1590058"/>
          <a:ext cx="2532382" cy="822531"/>
        </a:xfrm>
        <a:prstGeom prst="leftArrow">
          <a:avLst>
            <a:gd name="adj1" fmla="val 60000"/>
            <a:gd name="adj2" fmla="val 50000"/>
          </a:avLst>
        </a:prstGeom>
        <a:solidFill>
          <a:schemeClr val="accent1">
            <a:tint val="60000"/>
            <a:hueOff val="0"/>
            <a:satOff val="0"/>
            <a:lumOff val="0"/>
            <a:alphaOff val="0"/>
          </a:schemeClr>
        </a:solidFill>
        <a:ln w="38100">
          <a:solidFill>
            <a:schemeClr val="tx1"/>
          </a:solidFill>
        </a:ln>
        <a:effectLst/>
      </dsp:spPr>
      <dsp:style>
        <a:lnRef idx="0">
          <a:scrgbClr r="0" g="0" b="0"/>
        </a:lnRef>
        <a:fillRef idx="1">
          <a:scrgbClr r="0" g="0" b="0"/>
        </a:fillRef>
        <a:effectRef idx="0">
          <a:scrgbClr r="0" g="0" b="0"/>
        </a:effectRef>
        <a:fontRef idx="minor">
          <a:schemeClr val="lt1"/>
        </a:fontRef>
      </dsp:style>
    </dsp:sp>
    <dsp:sp modelId="{9E1BAC7E-A919-4AA4-9E02-ACB9BD214C41}">
      <dsp:nvSpPr>
        <dsp:cNvPr id="0" name=""/>
        <dsp:cNvSpPr/>
      </dsp:nvSpPr>
      <dsp:spPr>
        <a:xfrm>
          <a:off x="1" y="0"/>
          <a:ext cx="3741338" cy="2193416"/>
        </a:xfrm>
        <a:prstGeom prst="roundRect">
          <a:avLst>
            <a:gd name="adj" fmla="val 10000"/>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là</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hành</a:t>
          </a:r>
          <a:r>
            <a:rPr lang="en-US" sz="3200" b="1" kern="1200" dirty="0" smtClean="0">
              <a:solidFill>
                <a:schemeClr val="tx1"/>
              </a:solidFill>
              <a:latin typeface="Arial" pitchFamily="34" charset="0"/>
              <a:cs typeface="Arial" pitchFamily="34" charset="0"/>
            </a:rPr>
            <a:t> vi </a:t>
          </a:r>
          <a:r>
            <a:rPr lang="en-US" sz="3200" b="1" kern="1200" dirty="0" err="1" smtClean="0">
              <a:solidFill>
                <a:schemeClr val="tx1"/>
              </a:solidFill>
              <a:latin typeface="Arial" pitchFamily="34" charset="0"/>
              <a:cs typeface="Arial" pitchFamily="34" charset="0"/>
            </a:rPr>
            <a:t>cố</a:t>
          </a:r>
          <a:r>
            <a:rPr lang="en-US" sz="3200" b="1" kern="1200" dirty="0" smtClean="0">
              <a:solidFill>
                <a:schemeClr val="tx1"/>
              </a:solidFill>
              <a:latin typeface="Arial" pitchFamily="34" charset="0"/>
              <a:cs typeface="Arial" pitchFamily="34" charset="0"/>
            </a:rPr>
            <a:t> ý</a:t>
          </a:r>
          <a:endParaRPr lang="en-US" sz="3200" b="1" kern="1200" dirty="0">
            <a:solidFill>
              <a:schemeClr val="tx1"/>
            </a:solidFill>
            <a:latin typeface="Arial" pitchFamily="34" charset="0"/>
            <a:cs typeface="Arial" pitchFamily="34" charset="0"/>
          </a:endParaRPr>
        </a:p>
      </dsp:txBody>
      <dsp:txXfrm>
        <a:off x="64244" y="64243"/>
        <a:ext cx="3612852" cy="2064930"/>
      </dsp:txXfrm>
    </dsp:sp>
    <dsp:sp modelId="{63512361-8DAE-4BFB-8B6B-5963401C752E}">
      <dsp:nvSpPr>
        <dsp:cNvPr id="0" name=""/>
        <dsp:cNvSpPr/>
      </dsp:nvSpPr>
      <dsp:spPr>
        <a:xfrm rot="18856157">
          <a:off x="4820673" y="1589768"/>
          <a:ext cx="2525811" cy="822531"/>
        </a:xfrm>
        <a:prstGeom prst="leftArrow">
          <a:avLst>
            <a:gd name="adj1" fmla="val 60000"/>
            <a:gd name="adj2" fmla="val 50000"/>
          </a:avLst>
        </a:prstGeom>
        <a:solidFill>
          <a:schemeClr val="accent1">
            <a:tint val="60000"/>
            <a:hueOff val="0"/>
            <a:satOff val="0"/>
            <a:lumOff val="0"/>
            <a:alphaOff val="0"/>
          </a:schemeClr>
        </a:solidFill>
        <a:ln w="38100">
          <a:solidFill>
            <a:schemeClr val="tx1"/>
          </a:solidFill>
        </a:ln>
        <a:effectLst/>
      </dsp:spPr>
      <dsp:style>
        <a:lnRef idx="0">
          <a:scrgbClr r="0" g="0" b="0"/>
        </a:lnRef>
        <a:fillRef idx="1">
          <a:scrgbClr r="0" g="0" b="0"/>
        </a:fillRef>
        <a:effectRef idx="0">
          <a:scrgbClr r="0" g="0" b="0"/>
        </a:effectRef>
        <a:fontRef idx="minor">
          <a:schemeClr val="lt1"/>
        </a:fontRef>
      </dsp:style>
    </dsp:sp>
    <dsp:sp modelId="{2D7FDA52-4253-47BC-B73E-1C3726C17E3A}">
      <dsp:nvSpPr>
        <dsp:cNvPr id="0" name=""/>
        <dsp:cNvSpPr/>
      </dsp:nvSpPr>
      <dsp:spPr>
        <a:xfrm>
          <a:off x="5256342" y="0"/>
          <a:ext cx="3875246" cy="2193416"/>
        </a:xfrm>
        <a:prstGeom prst="roundRect">
          <a:avLst>
            <a:gd name="adj" fmla="val 10000"/>
          </a:avLst>
        </a:prstGeom>
        <a:solidFill>
          <a:schemeClr val="accent5">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tx1"/>
              </a:solidFill>
              <a:latin typeface="Arial" pitchFamily="34" charset="0"/>
              <a:cs typeface="Arial" pitchFamily="34" charset="0"/>
            </a:rPr>
            <a:t>là</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vụ</a:t>
          </a:r>
          <a:r>
            <a:rPr lang="en-US" sz="3200" b="1" kern="1200" dirty="0" smtClean="0">
              <a:solidFill>
                <a:schemeClr val="tx1"/>
              </a:solidFill>
              <a:latin typeface="Arial" pitchFamily="34" charset="0"/>
              <a:cs typeface="Arial" pitchFamily="34" charset="0"/>
            </a:rPr>
            <a:t> </a:t>
          </a:r>
          <a:r>
            <a:rPr lang="en-US" sz="3200" b="1" kern="1200" dirty="0" err="1" smtClean="0">
              <a:solidFill>
                <a:schemeClr val="tx1"/>
              </a:solidFill>
              <a:latin typeface="Arial" pitchFamily="34" charset="0"/>
              <a:cs typeface="Arial" pitchFamily="34" charset="0"/>
            </a:rPr>
            <a:t>lợi</a:t>
          </a:r>
          <a:endParaRPr lang="en-US" sz="3200" b="1" kern="1200" dirty="0">
            <a:solidFill>
              <a:schemeClr val="tx1"/>
            </a:solidFill>
            <a:latin typeface="Arial" pitchFamily="34" charset="0"/>
            <a:cs typeface="Arial" pitchFamily="34" charset="0"/>
          </a:endParaRPr>
        </a:p>
      </dsp:txBody>
      <dsp:txXfrm>
        <a:off x="5320585" y="64243"/>
        <a:ext cx="3746760" cy="20649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049E27-B2BB-43D7-A16F-21494B2BF0C6}">
      <dsp:nvSpPr>
        <dsp:cNvPr id="0" name=""/>
        <dsp:cNvSpPr/>
      </dsp:nvSpPr>
      <dsp:spPr>
        <a:xfrm>
          <a:off x="657070" y="0"/>
          <a:ext cx="7446799" cy="40640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A3903A-E323-4DFD-B741-7449A5C27154}">
      <dsp:nvSpPr>
        <dsp:cNvPr id="0" name=""/>
        <dsp:cNvSpPr/>
      </dsp:nvSpPr>
      <dsp:spPr>
        <a:xfrm>
          <a:off x="4224" y="1219199"/>
          <a:ext cx="4219250" cy="162560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vi-VN" sz="4600" b="1" kern="1200" dirty="0" smtClean="0">
              <a:latin typeface="Arial" pitchFamily="34" charset="0"/>
              <a:cs typeface="Arial" pitchFamily="34" charset="0"/>
            </a:rPr>
            <a:t>Nguyên nhân</a:t>
          </a:r>
          <a:endParaRPr lang="en-US" sz="4600" kern="1200" dirty="0"/>
        </a:p>
      </dsp:txBody>
      <dsp:txXfrm>
        <a:off x="83579" y="1298554"/>
        <a:ext cx="4060540" cy="1466890"/>
      </dsp:txXfrm>
    </dsp:sp>
    <dsp:sp modelId="{848F36A1-10F5-4DC6-AC8A-0979616F2398}">
      <dsp:nvSpPr>
        <dsp:cNvPr id="0" name=""/>
        <dsp:cNvSpPr/>
      </dsp:nvSpPr>
      <dsp:spPr>
        <a:xfrm>
          <a:off x="4537465" y="1219199"/>
          <a:ext cx="4219250" cy="1625600"/>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vi-VN" sz="4600" b="1" kern="1200" dirty="0" smtClean="0">
              <a:latin typeface="Arial" pitchFamily="34" charset="0"/>
              <a:cs typeface="Arial" pitchFamily="34" charset="0"/>
            </a:rPr>
            <a:t>hậu quả </a:t>
          </a:r>
          <a:endParaRPr lang="en-US" sz="4600" kern="1200" dirty="0"/>
        </a:p>
      </dsp:txBody>
      <dsp:txXfrm>
        <a:off x="4616820" y="1298554"/>
        <a:ext cx="4060540" cy="146689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0F990-F7CA-40FE-8057-C753ECABF0E2}">
      <dsp:nvSpPr>
        <dsp:cNvPr id="0" name=""/>
        <dsp:cNvSpPr/>
      </dsp:nvSpPr>
      <dsp:spPr>
        <a:xfrm>
          <a:off x="495920" y="331"/>
          <a:ext cx="4736306" cy="430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endParaRPr lang="en-US" sz="1900" kern="1200" dirty="0"/>
        </a:p>
      </dsp:txBody>
      <dsp:txXfrm>
        <a:off x="495920" y="331"/>
        <a:ext cx="4736306" cy="430573"/>
      </dsp:txXfrm>
    </dsp:sp>
    <dsp:sp modelId="{F7C28177-F10C-4207-BDC6-422D22E4698F}">
      <dsp:nvSpPr>
        <dsp:cNvPr id="0" name=""/>
        <dsp:cNvSpPr/>
      </dsp:nvSpPr>
      <dsp:spPr>
        <a:xfrm>
          <a:off x="495920"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59ADC4-562C-4ACE-BC48-A54206718E9C}">
      <dsp:nvSpPr>
        <dsp:cNvPr id="0" name=""/>
        <dsp:cNvSpPr/>
      </dsp:nvSpPr>
      <dsp:spPr>
        <a:xfrm>
          <a:off x="1161634"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AB57C8-6B46-410E-ABC8-DCB892D98011}">
      <dsp:nvSpPr>
        <dsp:cNvPr id="0" name=""/>
        <dsp:cNvSpPr/>
      </dsp:nvSpPr>
      <dsp:spPr>
        <a:xfrm>
          <a:off x="1827874"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994B01-1E24-41D4-A4D9-CDBAC3ADA61E}">
      <dsp:nvSpPr>
        <dsp:cNvPr id="0" name=""/>
        <dsp:cNvSpPr/>
      </dsp:nvSpPr>
      <dsp:spPr>
        <a:xfrm>
          <a:off x="2493589"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C2D08D-C8BF-4BC6-9D93-E30EA5957FCB}">
      <dsp:nvSpPr>
        <dsp:cNvPr id="0" name=""/>
        <dsp:cNvSpPr/>
      </dsp:nvSpPr>
      <dsp:spPr>
        <a:xfrm>
          <a:off x="3159829"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84F817-9053-4B48-A12E-FD0127D2529C}">
      <dsp:nvSpPr>
        <dsp:cNvPr id="0" name=""/>
        <dsp:cNvSpPr/>
      </dsp:nvSpPr>
      <dsp:spPr>
        <a:xfrm>
          <a:off x="3825543"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A8014D-C5FE-46FC-9FFD-83E2597EE0C9}">
      <dsp:nvSpPr>
        <dsp:cNvPr id="0" name=""/>
        <dsp:cNvSpPr/>
      </dsp:nvSpPr>
      <dsp:spPr>
        <a:xfrm>
          <a:off x="4491784" y="430905"/>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8277C5-5FFF-4217-AE14-44489981EDF1}">
      <dsp:nvSpPr>
        <dsp:cNvPr id="0" name=""/>
        <dsp:cNvSpPr/>
      </dsp:nvSpPr>
      <dsp:spPr>
        <a:xfrm>
          <a:off x="495920" y="518614"/>
          <a:ext cx="4797878" cy="70167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solidFill>
                <a:schemeClr val="tx1"/>
              </a:solidFill>
              <a:latin typeface="Arial" pitchFamily="34" charset="0"/>
              <a:cs typeface="Arial" pitchFamily="34" charset="0"/>
            </a:rPr>
            <a:t>Tác</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hại</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về</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chính</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trị</a:t>
          </a:r>
          <a:endParaRPr lang="en-US" sz="3600" i="0" kern="1200" dirty="0">
            <a:solidFill>
              <a:schemeClr val="tx1"/>
            </a:solidFill>
            <a:latin typeface="Arial" pitchFamily="34" charset="0"/>
            <a:cs typeface="Arial" pitchFamily="34" charset="0"/>
          </a:endParaRPr>
        </a:p>
      </dsp:txBody>
      <dsp:txXfrm>
        <a:off x="495920" y="518614"/>
        <a:ext cx="4797878" cy="701675"/>
      </dsp:txXfrm>
    </dsp:sp>
    <dsp:sp modelId="{C1B397AF-A48D-43C4-92B1-29E8F43E2FAC}">
      <dsp:nvSpPr>
        <dsp:cNvPr id="0" name=""/>
        <dsp:cNvSpPr/>
      </dsp:nvSpPr>
      <dsp:spPr>
        <a:xfrm>
          <a:off x="495920" y="1378166"/>
          <a:ext cx="4736306" cy="430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endParaRPr lang="en-US" sz="1900" kern="1200"/>
        </a:p>
      </dsp:txBody>
      <dsp:txXfrm>
        <a:off x="495920" y="1378166"/>
        <a:ext cx="4736306" cy="430573"/>
      </dsp:txXfrm>
    </dsp:sp>
    <dsp:sp modelId="{F29D1788-FD47-419F-900A-99FE5D7723BB}">
      <dsp:nvSpPr>
        <dsp:cNvPr id="0" name=""/>
        <dsp:cNvSpPr/>
      </dsp:nvSpPr>
      <dsp:spPr>
        <a:xfrm>
          <a:off x="495920"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20830D-84BF-4848-B23D-4373CB9557FA}">
      <dsp:nvSpPr>
        <dsp:cNvPr id="0" name=""/>
        <dsp:cNvSpPr/>
      </dsp:nvSpPr>
      <dsp:spPr>
        <a:xfrm>
          <a:off x="1161634"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D15F9C-8B3E-4068-8F06-5D361366E3EA}">
      <dsp:nvSpPr>
        <dsp:cNvPr id="0" name=""/>
        <dsp:cNvSpPr/>
      </dsp:nvSpPr>
      <dsp:spPr>
        <a:xfrm>
          <a:off x="1827874"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461FD-95A6-4441-A8F8-DE0F46F018CA}">
      <dsp:nvSpPr>
        <dsp:cNvPr id="0" name=""/>
        <dsp:cNvSpPr/>
      </dsp:nvSpPr>
      <dsp:spPr>
        <a:xfrm>
          <a:off x="2493589"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EAE80E-FF62-4C78-9D1B-83535DCCBD62}">
      <dsp:nvSpPr>
        <dsp:cNvPr id="0" name=""/>
        <dsp:cNvSpPr/>
      </dsp:nvSpPr>
      <dsp:spPr>
        <a:xfrm>
          <a:off x="3159829"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E8FA95-7213-4F08-9D13-E97313F43E39}">
      <dsp:nvSpPr>
        <dsp:cNvPr id="0" name=""/>
        <dsp:cNvSpPr/>
      </dsp:nvSpPr>
      <dsp:spPr>
        <a:xfrm>
          <a:off x="3825543"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9C203C-A073-430E-8E2F-04E68438A7C6}">
      <dsp:nvSpPr>
        <dsp:cNvPr id="0" name=""/>
        <dsp:cNvSpPr/>
      </dsp:nvSpPr>
      <dsp:spPr>
        <a:xfrm>
          <a:off x="4491784" y="1808739"/>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366576-6C64-438D-B07A-AD5CFA229C33}">
      <dsp:nvSpPr>
        <dsp:cNvPr id="0" name=""/>
        <dsp:cNvSpPr/>
      </dsp:nvSpPr>
      <dsp:spPr>
        <a:xfrm>
          <a:off x="495920" y="1896449"/>
          <a:ext cx="4797878" cy="70167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kinh</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tế</a:t>
          </a:r>
          <a:endParaRPr lang="en-US" sz="3600" i="0" kern="1200" dirty="0">
            <a:latin typeface="Arial" pitchFamily="34" charset="0"/>
            <a:cs typeface="Arial" pitchFamily="34" charset="0"/>
          </a:endParaRPr>
        </a:p>
      </dsp:txBody>
      <dsp:txXfrm>
        <a:off x="495920" y="1896449"/>
        <a:ext cx="4797878" cy="701675"/>
      </dsp:txXfrm>
    </dsp:sp>
    <dsp:sp modelId="{86AEA8C1-DE6F-475E-866B-6B2CAEAF9CE8}">
      <dsp:nvSpPr>
        <dsp:cNvPr id="0" name=""/>
        <dsp:cNvSpPr/>
      </dsp:nvSpPr>
      <dsp:spPr>
        <a:xfrm>
          <a:off x="495920" y="2756001"/>
          <a:ext cx="4736306" cy="430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lvl="0" algn="l" defTabSz="844550">
            <a:lnSpc>
              <a:spcPct val="90000"/>
            </a:lnSpc>
            <a:spcBef>
              <a:spcPct val="0"/>
            </a:spcBef>
            <a:spcAft>
              <a:spcPct val="35000"/>
            </a:spcAft>
          </a:pPr>
          <a:endParaRPr lang="en-US" sz="1900" kern="1200"/>
        </a:p>
      </dsp:txBody>
      <dsp:txXfrm>
        <a:off x="495920" y="2756001"/>
        <a:ext cx="4736306" cy="430573"/>
      </dsp:txXfrm>
    </dsp:sp>
    <dsp:sp modelId="{AB1EFDE6-2CD6-4067-82F8-9C0F1F8174A6}">
      <dsp:nvSpPr>
        <dsp:cNvPr id="0" name=""/>
        <dsp:cNvSpPr/>
      </dsp:nvSpPr>
      <dsp:spPr>
        <a:xfrm>
          <a:off x="495920"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880503-5D3A-4C52-A8FC-AF15AECE759A}">
      <dsp:nvSpPr>
        <dsp:cNvPr id="0" name=""/>
        <dsp:cNvSpPr/>
      </dsp:nvSpPr>
      <dsp:spPr>
        <a:xfrm>
          <a:off x="1161634"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CCFAC6-0F6F-4CA8-B765-1CE5E96ACF0D}">
      <dsp:nvSpPr>
        <dsp:cNvPr id="0" name=""/>
        <dsp:cNvSpPr/>
      </dsp:nvSpPr>
      <dsp:spPr>
        <a:xfrm>
          <a:off x="1827874"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0AED8F-35AC-4B29-A41A-259982581142}">
      <dsp:nvSpPr>
        <dsp:cNvPr id="0" name=""/>
        <dsp:cNvSpPr/>
      </dsp:nvSpPr>
      <dsp:spPr>
        <a:xfrm>
          <a:off x="2493589"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885A90-3B3E-47BD-9C1E-4B7505E3F7DE}">
      <dsp:nvSpPr>
        <dsp:cNvPr id="0" name=""/>
        <dsp:cNvSpPr/>
      </dsp:nvSpPr>
      <dsp:spPr>
        <a:xfrm>
          <a:off x="3159829"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E44EE1-9529-439F-9DF5-CE1AE7EEA078}">
      <dsp:nvSpPr>
        <dsp:cNvPr id="0" name=""/>
        <dsp:cNvSpPr/>
      </dsp:nvSpPr>
      <dsp:spPr>
        <a:xfrm>
          <a:off x="3825543"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F793C8-5CD5-4F53-8644-65CAA3467958}">
      <dsp:nvSpPr>
        <dsp:cNvPr id="0" name=""/>
        <dsp:cNvSpPr/>
      </dsp:nvSpPr>
      <dsp:spPr>
        <a:xfrm>
          <a:off x="4491784" y="3186574"/>
          <a:ext cx="1108295" cy="877093"/>
        </a:xfrm>
        <a:prstGeom prst="chevron">
          <a:avLst>
            <a:gd name="adj" fmla="val 706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E03696-7B10-4C36-9F71-4F212D5CE698}">
      <dsp:nvSpPr>
        <dsp:cNvPr id="0" name=""/>
        <dsp:cNvSpPr/>
      </dsp:nvSpPr>
      <dsp:spPr>
        <a:xfrm>
          <a:off x="495920" y="3274283"/>
          <a:ext cx="4797878" cy="70167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xã</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hội</a:t>
          </a:r>
          <a:endParaRPr lang="en-US" sz="3600" i="0" kern="1200" dirty="0">
            <a:latin typeface="Arial" pitchFamily="34" charset="0"/>
            <a:cs typeface="Arial" pitchFamily="34" charset="0"/>
          </a:endParaRPr>
        </a:p>
      </dsp:txBody>
      <dsp:txXfrm>
        <a:off x="495920" y="3274283"/>
        <a:ext cx="4797878" cy="70167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F07E30-6FE4-4E62-BFDD-10563E3F3AEA}">
      <dsp:nvSpPr>
        <dsp:cNvPr id="0" name=""/>
        <dsp:cNvSpPr/>
      </dsp:nvSpPr>
      <dsp:spPr>
        <a:xfrm rot="10800000">
          <a:off x="-1" y="730"/>
          <a:ext cx="8760944" cy="144166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733" tIns="95250" rIns="177800" bIns="95250" numCol="1" spcCol="1270" anchor="ctr" anchorCtr="0">
          <a:noAutofit/>
        </a:bodyPr>
        <a:lstStyle/>
        <a:p>
          <a:pPr lvl="0" algn="ctr" defTabSz="1111250">
            <a:lnSpc>
              <a:spcPct val="90000"/>
            </a:lnSpc>
            <a:spcBef>
              <a:spcPct val="0"/>
            </a:spcBef>
            <a:spcAft>
              <a:spcPct val="35000"/>
            </a:spcAft>
          </a:pPr>
          <a:r>
            <a:rPr lang="vi-VN" sz="2500" kern="1200" dirty="0" smtClean="0"/>
            <a:t>    </a:t>
          </a:r>
          <a:r>
            <a:rPr lang="vi-VN" sz="2500" b="1" kern="1200" dirty="0" smtClean="0">
              <a:solidFill>
                <a:schemeClr val="tx1"/>
              </a:solidFill>
              <a:latin typeface="Arial" pitchFamily="34" charset="0"/>
              <a:cs typeface="Arial" pitchFamily="34" charset="0"/>
            </a:rPr>
            <a:t>Qu</a:t>
          </a:r>
          <a:r>
            <a:rPr lang="en-US" sz="2500" b="1" kern="1200" dirty="0" err="1" smtClean="0">
              <a:solidFill>
                <a:schemeClr val="tx1"/>
              </a:solidFill>
              <a:latin typeface="Arial" pitchFamily="34" charset="0"/>
              <a:cs typeface="Arial" pitchFamily="34" charset="0"/>
            </a:rPr>
            <a:t>yết</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định</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đối</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với</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sự</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ổn</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định</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và</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phát</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triển</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đất</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nước</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đối</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với</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sự</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tồn</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vong</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của</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Đảng</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Cộng</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sản</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Việt</a:t>
          </a:r>
          <a:r>
            <a:rPr lang="en-US" sz="2500" b="1" kern="1200" dirty="0" smtClean="0">
              <a:solidFill>
                <a:schemeClr val="tx1"/>
              </a:solidFill>
              <a:latin typeface="Arial" pitchFamily="34" charset="0"/>
              <a:cs typeface="Arial" pitchFamily="34" charset="0"/>
            </a:rPr>
            <a:t> Nam </a:t>
          </a:r>
          <a:r>
            <a:rPr lang="en-US" sz="2500" b="1" kern="1200" dirty="0" err="1" smtClean="0">
              <a:solidFill>
                <a:schemeClr val="tx1"/>
              </a:solidFill>
              <a:latin typeface="Arial" pitchFamily="34" charset="0"/>
              <a:cs typeface="Arial" pitchFamily="34" charset="0"/>
            </a:rPr>
            <a:t>và</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chế</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độ</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xã</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hội</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chủ</a:t>
          </a:r>
          <a:r>
            <a:rPr lang="en-US" sz="2500" b="1" kern="1200" dirty="0" smtClean="0">
              <a:solidFill>
                <a:schemeClr val="tx1"/>
              </a:solidFill>
              <a:latin typeface="Arial" pitchFamily="34" charset="0"/>
              <a:cs typeface="Arial" pitchFamily="34" charset="0"/>
            </a:rPr>
            <a:t> </a:t>
          </a:r>
          <a:r>
            <a:rPr lang="en-US" sz="2500" b="1" kern="1200" dirty="0" err="1" smtClean="0">
              <a:solidFill>
                <a:schemeClr val="tx1"/>
              </a:solidFill>
              <a:latin typeface="Arial" pitchFamily="34" charset="0"/>
              <a:cs typeface="Arial" pitchFamily="34" charset="0"/>
            </a:rPr>
            <a:t>nghĩa</a:t>
          </a:r>
          <a:endParaRPr lang="en-US" sz="2500" b="1" kern="1200" dirty="0">
            <a:solidFill>
              <a:schemeClr val="tx1"/>
            </a:solidFill>
            <a:latin typeface="Arial" pitchFamily="34" charset="0"/>
            <a:cs typeface="Arial" pitchFamily="34" charset="0"/>
          </a:endParaRPr>
        </a:p>
      </dsp:txBody>
      <dsp:txXfrm rot="10800000">
        <a:off x="360414" y="730"/>
        <a:ext cx="8400529" cy="1441662"/>
      </dsp:txXfrm>
    </dsp:sp>
    <dsp:sp modelId="{B88F8409-4EF2-4578-8242-910854BD5188}">
      <dsp:nvSpPr>
        <dsp:cNvPr id="0" name=""/>
        <dsp:cNvSpPr/>
      </dsp:nvSpPr>
      <dsp:spPr>
        <a:xfrm>
          <a:off x="0" y="730"/>
          <a:ext cx="951598" cy="144166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F4BF5-AAC8-43E6-A016-E83164CF41F7}">
      <dsp:nvSpPr>
        <dsp:cNvPr id="0" name=""/>
        <dsp:cNvSpPr/>
      </dsp:nvSpPr>
      <dsp:spPr>
        <a:xfrm rot="10800000">
          <a:off x="-1" y="1872739"/>
          <a:ext cx="8760944" cy="144166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733" tIns="91440" rIns="170688" bIns="9144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Arial" pitchFamily="34" charset="0"/>
              <a:cs typeface="Arial" pitchFamily="34" charset="0"/>
            </a:rPr>
            <a:t>Đ</a:t>
          </a:r>
          <a:r>
            <a:rPr lang="en-US" sz="2400" b="1" kern="1200" dirty="0" err="1" smtClean="0">
              <a:solidFill>
                <a:schemeClr val="tx1"/>
              </a:solidFill>
              <a:latin typeface="Arial" pitchFamily="34" charset="0"/>
              <a:cs typeface="Arial" pitchFamily="34" charset="0"/>
            </a:rPr>
            <a:t>ẩy</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nhanh</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tốc</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độ</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tăng</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trưởng</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hiệu</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quả</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sức</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cạnh</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tranh</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sự</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phát</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triển</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bền</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vững</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của</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nền</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kinh</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tế</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đất</a:t>
          </a:r>
          <a:r>
            <a:rPr lang="en-US" sz="2400" b="1" kern="1200" dirty="0" smtClean="0">
              <a:solidFill>
                <a:schemeClr val="tx1"/>
              </a:solidFill>
              <a:latin typeface="Arial" pitchFamily="34" charset="0"/>
              <a:cs typeface="Arial" pitchFamily="34" charset="0"/>
            </a:rPr>
            <a:t> </a:t>
          </a:r>
          <a:r>
            <a:rPr lang="en-US" sz="2400" b="1" kern="1200" dirty="0" err="1" smtClean="0">
              <a:solidFill>
                <a:schemeClr val="tx1"/>
              </a:solidFill>
              <a:latin typeface="Arial" pitchFamily="34" charset="0"/>
              <a:cs typeface="Arial" pitchFamily="34" charset="0"/>
            </a:rPr>
            <a:t>nước</a:t>
          </a:r>
          <a:endParaRPr lang="en-US" sz="2400" b="1" kern="1200" dirty="0">
            <a:solidFill>
              <a:schemeClr val="tx1"/>
            </a:solidFill>
            <a:latin typeface="Arial" pitchFamily="34" charset="0"/>
            <a:cs typeface="Arial" pitchFamily="34" charset="0"/>
          </a:endParaRPr>
        </a:p>
      </dsp:txBody>
      <dsp:txXfrm rot="10800000">
        <a:off x="360414" y="1872739"/>
        <a:ext cx="8400529" cy="1441662"/>
      </dsp:txXfrm>
    </dsp:sp>
    <dsp:sp modelId="{401A3BE3-4B48-4CC4-BEFE-7A78E39294B6}">
      <dsp:nvSpPr>
        <dsp:cNvPr id="0" name=""/>
        <dsp:cNvSpPr/>
      </dsp:nvSpPr>
      <dsp:spPr>
        <a:xfrm>
          <a:off x="0" y="1872739"/>
          <a:ext cx="917762" cy="144166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788285-91D0-4299-9187-194D6B3CEBA7}">
      <dsp:nvSpPr>
        <dsp:cNvPr id="0" name=""/>
        <dsp:cNvSpPr/>
      </dsp:nvSpPr>
      <dsp:spPr>
        <a:xfrm rot="10800000">
          <a:off x="-1" y="3744749"/>
          <a:ext cx="8760944" cy="144166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733" tIns="87630" rIns="163576" bIns="87630" numCol="1" spcCol="1270" anchor="ctr" anchorCtr="0">
          <a:noAutofit/>
        </a:bodyPr>
        <a:lstStyle/>
        <a:p>
          <a:pPr lvl="0" algn="ctr" defTabSz="1022350">
            <a:lnSpc>
              <a:spcPct val="90000"/>
            </a:lnSpc>
            <a:spcBef>
              <a:spcPct val="0"/>
            </a:spcBef>
            <a:spcAft>
              <a:spcPct val="35000"/>
            </a:spcAft>
          </a:pPr>
          <a:r>
            <a:rPr lang="vi-VN" sz="2300" b="1" kern="1200" dirty="0" smtClean="0">
              <a:solidFill>
                <a:schemeClr val="tx1"/>
              </a:solidFill>
              <a:latin typeface="Arial" pitchFamily="34" charset="0"/>
              <a:cs typeface="Arial" pitchFamily="34" charset="0"/>
            </a:rPr>
            <a:t>G</a:t>
          </a:r>
          <a:r>
            <a:rPr lang="en-US" sz="2300" b="1" kern="1200" dirty="0" err="1" smtClean="0">
              <a:solidFill>
                <a:schemeClr val="tx1"/>
              </a:solidFill>
              <a:latin typeface="Arial" pitchFamily="34" charset="0"/>
              <a:cs typeface="Arial" pitchFamily="34" charset="0"/>
            </a:rPr>
            <a:t>iữ</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vững</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ổn</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định</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chính</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trị</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xã</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hội</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không</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thể</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củng</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cố</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tăng</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cường</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niềm</a:t>
          </a:r>
          <a:r>
            <a:rPr lang="en-US" sz="2300" b="1" kern="1200" dirty="0" smtClean="0">
              <a:solidFill>
                <a:schemeClr val="tx1"/>
              </a:solidFill>
              <a:latin typeface="Arial" pitchFamily="34" charset="0"/>
              <a:cs typeface="Arial" pitchFamily="34" charset="0"/>
            </a:rPr>
            <a:t> tin </a:t>
          </a:r>
          <a:r>
            <a:rPr lang="en-US" sz="2300" b="1" kern="1200" dirty="0" err="1" smtClean="0">
              <a:solidFill>
                <a:schemeClr val="tx1"/>
              </a:solidFill>
              <a:latin typeface="Arial" pitchFamily="34" charset="0"/>
              <a:cs typeface="Arial" pitchFamily="34" charset="0"/>
            </a:rPr>
            <a:t>của</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nhân</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dân</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vào</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Đảng</a:t>
          </a:r>
          <a:r>
            <a:rPr lang="en-US" sz="2300" b="1" kern="1200" dirty="0" smtClean="0">
              <a:solidFill>
                <a:schemeClr val="tx1"/>
              </a:solidFill>
              <a:latin typeface="Arial" pitchFamily="34" charset="0"/>
              <a:cs typeface="Arial" pitchFamily="34" charset="0"/>
            </a:rPr>
            <a:t> ta, </a:t>
          </a:r>
          <a:r>
            <a:rPr lang="en-US" sz="2300" b="1" kern="1200" dirty="0" err="1" smtClean="0">
              <a:solidFill>
                <a:schemeClr val="tx1"/>
              </a:solidFill>
              <a:latin typeface="Arial" pitchFamily="34" charset="0"/>
              <a:cs typeface="Arial" pitchFamily="34" charset="0"/>
            </a:rPr>
            <a:t>chế</a:t>
          </a:r>
          <a:r>
            <a:rPr lang="en-US" sz="2300" b="1" kern="1200" dirty="0" smtClean="0">
              <a:solidFill>
                <a:schemeClr val="tx1"/>
              </a:solidFill>
              <a:latin typeface="Arial" pitchFamily="34" charset="0"/>
              <a:cs typeface="Arial" pitchFamily="34" charset="0"/>
            </a:rPr>
            <a:t> </a:t>
          </a:r>
          <a:r>
            <a:rPr lang="en-US" sz="2300" b="1" kern="1200" dirty="0" err="1" smtClean="0">
              <a:solidFill>
                <a:schemeClr val="tx1"/>
              </a:solidFill>
              <a:latin typeface="Arial" pitchFamily="34" charset="0"/>
              <a:cs typeface="Arial" pitchFamily="34" charset="0"/>
            </a:rPr>
            <a:t>độ</a:t>
          </a:r>
          <a:r>
            <a:rPr lang="en-US" sz="2300" b="1" kern="1200" dirty="0" smtClean="0">
              <a:solidFill>
                <a:schemeClr val="tx1"/>
              </a:solidFill>
              <a:latin typeface="Arial" pitchFamily="34" charset="0"/>
              <a:cs typeface="Arial" pitchFamily="34" charset="0"/>
            </a:rPr>
            <a:t> ta</a:t>
          </a:r>
          <a:endParaRPr lang="en-US" sz="2300" b="1" kern="1200" dirty="0">
            <a:solidFill>
              <a:schemeClr val="tx1"/>
            </a:solidFill>
            <a:latin typeface="Arial" pitchFamily="34" charset="0"/>
            <a:cs typeface="Arial" pitchFamily="34" charset="0"/>
          </a:endParaRPr>
        </a:p>
      </dsp:txBody>
      <dsp:txXfrm rot="10800000">
        <a:off x="360414" y="3744749"/>
        <a:ext cx="8400529" cy="1441662"/>
      </dsp:txXfrm>
    </dsp:sp>
    <dsp:sp modelId="{E010DD07-1E97-4C40-8379-777954B6A2A7}">
      <dsp:nvSpPr>
        <dsp:cNvPr id="0" name=""/>
        <dsp:cNvSpPr/>
      </dsp:nvSpPr>
      <dsp:spPr>
        <a:xfrm>
          <a:off x="0" y="3744749"/>
          <a:ext cx="847769" cy="144166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11/18/2019</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11/18/2019</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11/18/2019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11/18/2019</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78227"/>
            <a:ext cx="9144000" cy="2211635"/>
          </a:xfrm>
        </p:spPr>
        <p:txBody>
          <a:bodyPr>
            <a:normAutofit fontScale="85000" lnSpcReduction="20000"/>
          </a:bodyPr>
          <a:lstStyle/>
          <a:p>
            <a:pPr marL="34290" indent="0" algn="ctr">
              <a:buNone/>
            </a:pPr>
            <a:endParaRPr lang="en-US" sz="1000" b="1" dirty="0"/>
          </a:p>
          <a:p>
            <a:pPr marL="34290" indent="0" algn="ctr">
              <a:buNone/>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p>
          <a:p>
            <a:pPr marL="34290" indent="0" algn="ctr">
              <a:buNone/>
            </a:pPr>
            <a:r>
              <a:rPr lang="en-US" sz="4400" b="1" dirty="0">
                <a:latin typeface="Times New Roman" pitchFamily="18" charset="0"/>
                <a:cs typeface="Times New Roman" pitchFamily="18" charset="0"/>
              </a:rPr>
              <a:t>PHÁP LUẬT </a:t>
            </a:r>
            <a:endParaRPr lang="vi-VN" sz="4400" b="1" dirty="0" smtClean="0">
              <a:latin typeface="Times New Roman" pitchFamily="18" charset="0"/>
              <a:cs typeface="Times New Roman" pitchFamily="18" charset="0"/>
            </a:endParaRPr>
          </a:p>
          <a:p>
            <a:pPr marL="34290" indent="0" algn="ctr">
              <a:buNone/>
            </a:pPr>
            <a:r>
              <a:rPr lang="vi-VN" sz="4400" b="1" dirty="0" smtClean="0">
                <a:latin typeface="Times New Roman" pitchFamily="18" charset="0"/>
                <a:cs typeface="Times New Roman" pitchFamily="18" charset="0"/>
              </a:rPr>
              <a:t>PHÒNG, CHỐNG THAM NHŨNG</a:t>
            </a:r>
            <a:endParaRPr lang="en-US" sz="4400" b="1" dirty="0">
              <a:latin typeface="Times New Roman" pitchFamily="18" charset="0"/>
              <a:cs typeface="Times New Roman"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850" y="877329"/>
            <a:ext cx="6850298" cy="682139"/>
          </a:xfrm>
        </p:spPr>
        <p:txBody>
          <a:bodyPr>
            <a:noAutofit/>
          </a:bodyPr>
          <a:lstStyle/>
          <a:p>
            <a:r>
              <a:rPr lang="vi-VN" sz="4400" b="1" dirty="0" smtClean="0"/>
              <a:t>Kiểm tra bài cũ:</a:t>
            </a:r>
            <a:endParaRPr lang="en-US" sz="4400" b="1" dirty="0"/>
          </a:p>
        </p:txBody>
      </p:sp>
      <p:sp>
        <p:nvSpPr>
          <p:cNvPr id="3" name="Content Placeholder 2"/>
          <p:cNvSpPr>
            <a:spLocks noGrp="1"/>
          </p:cNvSpPr>
          <p:nvPr>
            <p:ph idx="1"/>
          </p:nvPr>
        </p:nvSpPr>
        <p:spPr>
          <a:xfrm>
            <a:off x="1146429" y="2323070"/>
            <a:ext cx="6851142" cy="3315732"/>
          </a:xfrm>
        </p:spPr>
        <p:txBody>
          <a:bodyPr/>
          <a:lstStyle/>
          <a:p>
            <a:pPr marL="34290" indent="0">
              <a:buNone/>
            </a:pPr>
            <a:r>
              <a:rPr lang="vi-VN" dirty="0" smtClean="0"/>
              <a:t>.</a:t>
            </a:r>
            <a:endParaRPr lang="en-US" dirty="0"/>
          </a:p>
        </p:txBody>
      </p:sp>
      <p:sp>
        <p:nvSpPr>
          <p:cNvPr id="5" name="Rectangle 4"/>
          <p:cNvSpPr/>
          <p:nvPr/>
        </p:nvSpPr>
        <p:spPr>
          <a:xfrm>
            <a:off x="0" y="2063577"/>
            <a:ext cx="9143999" cy="2718488"/>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600" b="1" dirty="0"/>
              <a:t>Anh (chị) </a:t>
            </a:r>
            <a:r>
              <a:rPr lang="vi-VN" sz="3600" b="1" dirty="0" smtClean="0"/>
              <a:t>hãy cho biết những trường hợp được miễn trách nhiệm hình sự?</a:t>
            </a:r>
          </a:p>
          <a:p>
            <a:pPr algn="ctr"/>
            <a:r>
              <a:rPr lang="vi-VN" sz="3600" b="1" dirty="0" smtClean="0"/>
              <a:t> Và cho ví dụ thực tế?</a:t>
            </a:r>
            <a:endParaRPr lang="en-US" sz="3600" b="1" dirty="0"/>
          </a:p>
        </p:txBody>
      </p:sp>
    </p:spTree>
    <p:extLst>
      <p:ext uri="{BB962C8B-B14F-4D97-AF65-F5344CB8AC3E}">
        <p14:creationId xmlns:p14="http://schemas.microsoft.com/office/powerpoint/2010/main" val="11464721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494270"/>
            <a:ext cx="9143999" cy="1272746"/>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600" b="1" dirty="0" smtClean="0"/>
              <a:t>Những trường hợp được miễn trách nhiệm hình sự</a:t>
            </a:r>
            <a:endParaRPr lang="en-US" sz="3600" b="1" dirty="0"/>
          </a:p>
        </p:txBody>
      </p:sp>
      <p:sp>
        <p:nvSpPr>
          <p:cNvPr id="2" name="Flowchart: Predefined Process 1"/>
          <p:cNvSpPr/>
          <p:nvPr/>
        </p:nvSpPr>
        <p:spPr>
          <a:xfrm>
            <a:off x="1" y="1940010"/>
            <a:ext cx="4670854" cy="803190"/>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6" algn="ctr"/>
            <a:r>
              <a:rPr lang="vi-VN" sz="3200" b="1" dirty="0">
                <a:latin typeface="Arial" pitchFamily="34" charset="0"/>
                <a:cs typeface="Arial" pitchFamily="34" charset="0"/>
              </a:rPr>
              <a:t>Sự kiện bất </a:t>
            </a:r>
            <a:r>
              <a:rPr lang="vi-VN" sz="3200" b="1" dirty="0" smtClean="0">
                <a:latin typeface="Arial" pitchFamily="34" charset="0"/>
                <a:cs typeface="Arial" pitchFamily="34" charset="0"/>
              </a:rPr>
              <a:t>ngờ</a:t>
            </a:r>
            <a:endParaRPr lang="vi-VN" sz="3200" b="1" dirty="0">
              <a:latin typeface="Arial" pitchFamily="34" charset="0"/>
              <a:cs typeface="Arial" pitchFamily="34" charset="0"/>
            </a:endParaRPr>
          </a:p>
        </p:txBody>
      </p:sp>
      <p:sp>
        <p:nvSpPr>
          <p:cNvPr id="3" name="Flowchart: Alternate Process 2"/>
          <p:cNvSpPr/>
          <p:nvPr/>
        </p:nvSpPr>
        <p:spPr>
          <a:xfrm>
            <a:off x="1161535" y="3583459"/>
            <a:ext cx="7982465" cy="28914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800" b="1" dirty="0" smtClean="0">
                <a:solidFill>
                  <a:schemeClr val="tx1"/>
                </a:solidFill>
              </a:rPr>
              <a:t>Người thực hiện hành vi gây hậu quả nguy hại cho xã hội trong truongf hợp không thể thấy trước hoặc không buộc phải thấy trước hậu quả của hành vi đó </a:t>
            </a:r>
          </a:p>
          <a:p>
            <a:pPr algn="just"/>
            <a:r>
              <a:rPr lang="vi-VN" sz="2800" b="1" dirty="0" smtClean="0">
                <a:solidFill>
                  <a:schemeClr val="tx1"/>
                </a:solidFill>
                <a:sym typeface="Wingdings" pitchFamily="2" charset="2"/>
              </a:rPr>
              <a:t> </a:t>
            </a:r>
            <a:r>
              <a:rPr lang="vi-VN" sz="2800" b="1" dirty="0" smtClean="0">
                <a:solidFill>
                  <a:schemeClr val="tx1"/>
                </a:solidFill>
              </a:rPr>
              <a:t>thì không phải chịu trách nhiệm hình sự.</a:t>
            </a:r>
            <a:endParaRPr lang="en-US" sz="2800" b="1" dirty="0">
              <a:solidFill>
                <a:schemeClr val="tx1"/>
              </a:solidFill>
            </a:endParaRPr>
          </a:p>
        </p:txBody>
      </p:sp>
    </p:spTree>
    <p:extLst>
      <p:ext uri="{BB962C8B-B14F-4D97-AF65-F5344CB8AC3E}">
        <p14:creationId xmlns:p14="http://schemas.microsoft.com/office/powerpoint/2010/main" val="38160509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494270"/>
            <a:ext cx="9143999" cy="1272746"/>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600" b="1" dirty="0" smtClean="0"/>
              <a:t>Những trường hợp được miễn trách nhiệm hình sự</a:t>
            </a:r>
            <a:endParaRPr lang="en-US" sz="3600" b="1" dirty="0"/>
          </a:p>
        </p:txBody>
      </p:sp>
      <p:sp>
        <p:nvSpPr>
          <p:cNvPr id="2" name="Flowchart: Predefined Process 1"/>
          <p:cNvSpPr/>
          <p:nvPr/>
        </p:nvSpPr>
        <p:spPr>
          <a:xfrm>
            <a:off x="0" y="1940010"/>
            <a:ext cx="5894173" cy="803190"/>
          </a:xfrm>
          <a:prstGeom prst="flowChartPredefinedProcess">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smtClean="0">
                <a:latin typeface="Arial" pitchFamily="34" charset="0"/>
                <a:cs typeface="Arial" pitchFamily="34" charset="0"/>
              </a:rPr>
              <a:t>Phòng </a:t>
            </a:r>
            <a:r>
              <a:rPr lang="vi-VN" sz="3200" b="1" dirty="0">
                <a:latin typeface="Arial" pitchFamily="34" charset="0"/>
                <a:cs typeface="Arial" pitchFamily="34" charset="0"/>
              </a:rPr>
              <a:t>vệ chính đáng</a:t>
            </a:r>
          </a:p>
        </p:txBody>
      </p:sp>
      <p:sp>
        <p:nvSpPr>
          <p:cNvPr id="3" name="Flowchart: Alternate Process 2"/>
          <p:cNvSpPr/>
          <p:nvPr/>
        </p:nvSpPr>
        <p:spPr>
          <a:xfrm>
            <a:off x="1" y="3188044"/>
            <a:ext cx="9143999" cy="3669956"/>
          </a:xfrm>
          <a:prstGeom prst="flowChartAlternateProcess">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800" b="1" dirty="0" smtClean="0">
                <a:solidFill>
                  <a:schemeClr val="tx1"/>
                </a:solidFill>
              </a:rPr>
              <a:t>A cầm dao đuổi theo B để chém, C thấy vậy, liền nhặt 1 cây gậy đập vào tay A, tay A gãy và dao rơi xuống đất (A không chém được B). </a:t>
            </a:r>
          </a:p>
          <a:p>
            <a:pPr marL="285750" indent="-285750">
              <a:buFont typeface="Wingdings"/>
              <a:buChar char="è"/>
            </a:pPr>
            <a:r>
              <a:rPr lang="vi-VN" sz="2800" b="1" dirty="0" smtClean="0">
                <a:solidFill>
                  <a:schemeClr val="tx1"/>
                </a:solidFill>
              </a:rPr>
              <a:t>Hành vi này được xem là phòng vệ chính đáng</a:t>
            </a:r>
          </a:p>
          <a:p>
            <a:r>
              <a:rPr lang="vi-VN" sz="2800" b="1" dirty="0" smtClean="0">
                <a:solidFill>
                  <a:schemeClr val="tx1"/>
                </a:solidFill>
              </a:rPr>
              <a:t>+ Nếu C dùng gậy đập vào đầu A , gây chấn thương sọ não hay chết</a:t>
            </a:r>
          </a:p>
          <a:p>
            <a:r>
              <a:rPr lang="vi-VN" sz="2800" b="1" dirty="0" smtClean="0">
                <a:solidFill>
                  <a:schemeClr val="tx1"/>
                </a:solidFill>
                <a:sym typeface="Wingdings" pitchFamily="2" charset="2"/>
              </a:rPr>
              <a:t> </a:t>
            </a:r>
            <a:r>
              <a:rPr lang="vi-VN" sz="2800" b="1" dirty="0">
                <a:solidFill>
                  <a:schemeClr val="tx1"/>
                </a:solidFill>
              </a:rPr>
              <a:t>Hành vi này được xem là </a:t>
            </a:r>
            <a:r>
              <a:rPr lang="vi-VN" sz="2800" b="1" dirty="0" smtClean="0">
                <a:solidFill>
                  <a:schemeClr val="tx1"/>
                </a:solidFill>
              </a:rPr>
              <a:t>vượt quá giới hạn phòng </a:t>
            </a:r>
            <a:r>
              <a:rPr lang="vi-VN" sz="2800" b="1" dirty="0">
                <a:solidFill>
                  <a:schemeClr val="tx1"/>
                </a:solidFill>
              </a:rPr>
              <a:t>vệ chính đáng</a:t>
            </a:r>
            <a:endParaRPr lang="en-US" sz="2800" b="1" dirty="0">
              <a:solidFill>
                <a:schemeClr val="tx1"/>
              </a:solidFill>
            </a:endParaRPr>
          </a:p>
        </p:txBody>
      </p:sp>
    </p:spTree>
    <p:extLst>
      <p:ext uri="{BB962C8B-B14F-4D97-AF65-F5344CB8AC3E}">
        <p14:creationId xmlns:p14="http://schemas.microsoft.com/office/powerpoint/2010/main" val="35237811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494270"/>
            <a:ext cx="9143999" cy="1272746"/>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600" b="1" dirty="0" smtClean="0"/>
              <a:t>Những trường hợp được miễn trách nhiệm hình sự</a:t>
            </a:r>
            <a:endParaRPr lang="en-US" sz="3600" b="1" dirty="0"/>
          </a:p>
        </p:txBody>
      </p:sp>
      <p:sp>
        <p:nvSpPr>
          <p:cNvPr id="2" name="Flowchart: Predefined Process 1"/>
          <p:cNvSpPr/>
          <p:nvPr/>
        </p:nvSpPr>
        <p:spPr>
          <a:xfrm>
            <a:off x="0" y="1940010"/>
            <a:ext cx="4868561" cy="803190"/>
          </a:xfrm>
          <a:prstGeom prst="flowChartPredefined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smtClean="0">
                <a:latin typeface="Arial" pitchFamily="34" charset="0"/>
                <a:cs typeface="Arial" pitchFamily="34" charset="0"/>
              </a:rPr>
              <a:t>Tình thế cấp thiết</a:t>
            </a:r>
            <a:endParaRPr lang="vi-VN" sz="3200" b="1" dirty="0">
              <a:latin typeface="Arial" pitchFamily="34" charset="0"/>
              <a:cs typeface="Arial" pitchFamily="34" charset="0"/>
            </a:endParaRPr>
          </a:p>
        </p:txBody>
      </p:sp>
      <p:sp>
        <p:nvSpPr>
          <p:cNvPr id="3" name="Flowchart: Alternate Process 2"/>
          <p:cNvSpPr/>
          <p:nvPr/>
        </p:nvSpPr>
        <p:spPr>
          <a:xfrm>
            <a:off x="0" y="3150972"/>
            <a:ext cx="9143999" cy="3707027"/>
          </a:xfrm>
          <a:prstGeom prst="flowChartAlternate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800" b="1" dirty="0" smtClean="0">
                <a:solidFill>
                  <a:schemeClr val="tx1"/>
                </a:solidFill>
              </a:rPr>
              <a:t>Một vụ cháy rừng vào mùa khô, giao thông trở ngại, không có phương tiện chữa cháy, lực lượng kiểm lâm đã kết hợp với chính quyền địa phương chặt bỏ 5 hecta  rừng, thu gọn sạch sẽ cành lá để đám cháy không thể lan ra 50 hecta rừng còn lại. </a:t>
            </a:r>
          </a:p>
          <a:p>
            <a:pPr algn="just"/>
            <a:r>
              <a:rPr lang="vi-VN" sz="2800" b="1" dirty="0" smtClean="0">
                <a:solidFill>
                  <a:schemeClr val="tx1"/>
                </a:solidFill>
                <a:sym typeface="Wingdings" pitchFamily="2" charset="2"/>
              </a:rPr>
              <a:t></a:t>
            </a:r>
            <a:r>
              <a:rPr lang="vi-VN" sz="2800" b="1" dirty="0" smtClean="0">
                <a:solidFill>
                  <a:schemeClr val="tx1"/>
                </a:solidFill>
              </a:rPr>
              <a:t>Việc chặt 5 hecta rừng này được coi là gây thiệt hại trong tình thế cấp thiết</a:t>
            </a:r>
          </a:p>
          <a:p>
            <a:pPr algn="just"/>
            <a:r>
              <a:rPr lang="vi-VN" sz="2800" b="1" dirty="0" smtClean="0">
                <a:solidFill>
                  <a:schemeClr val="tx1"/>
                </a:solidFill>
                <a:sym typeface="Wingdings" pitchFamily="2" charset="2"/>
              </a:rPr>
              <a:t> Không phạm tội</a:t>
            </a:r>
            <a:endParaRPr lang="en-US" sz="2800" b="1" dirty="0">
              <a:solidFill>
                <a:schemeClr val="tx1"/>
              </a:solidFill>
            </a:endParaRPr>
          </a:p>
        </p:txBody>
      </p:sp>
    </p:spTree>
    <p:extLst>
      <p:ext uri="{BB962C8B-B14F-4D97-AF65-F5344CB8AC3E}">
        <p14:creationId xmlns:p14="http://schemas.microsoft.com/office/powerpoint/2010/main" val="8562823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494270"/>
            <a:ext cx="9143999" cy="1272746"/>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3600" b="1" dirty="0" smtClean="0"/>
              <a:t>Những trường hợp được miễn trách nhiệm hình sự</a:t>
            </a:r>
            <a:endParaRPr lang="en-US" sz="3600" b="1" dirty="0"/>
          </a:p>
        </p:txBody>
      </p:sp>
      <p:sp>
        <p:nvSpPr>
          <p:cNvPr id="2" name="Flowchart: Predefined Process 1"/>
          <p:cNvSpPr/>
          <p:nvPr/>
        </p:nvSpPr>
        <p:spPr>
          <a:xfrm>
            <a:off x="-1" y="1940009"/>
            <a:ext cx="7389341" cy="1173893"/>
          </a:xfrm>
          <a:prstGeom prst="flowChartPredefinedProcess">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Tx/>
              <a:buChar char="-"/>
            </a:pPr>
            <a:r>
              <a:rPr lang="vi-VN" sz="3200" b="1" dirty="0">
                <a:latin typeface="Arial" pitchFamily="34" charset="0"/>
                <a:cs typeface="Arial" pitchFamily="34" charset="0"/>
              </a:rPr>
              <a:t>Tình trạng không có năng lực trách nhiệm HS</a:t>
            </a:r>
            <a:endParaRPr lang="en-US" sz="3200" b="1" dirty="0">
              <a:latin typeface="Arial" pitchFamily="34" charset="0"/>
              <a:cs typeface="Arial" pitchFamily="34" charset="0"/>
            </a:endParaRPr>
          </a:p>
        </p:txBody>
      </p:sp>
      <p:sp>
        <p:nvSpPr>
          <p:cNvPr id="3" name="Flowchart: Alternate Process 2"/>
          <p:cNvSpPr/>
          <p:nvPr/>
        </p:nvSpPr>
        <p:spPr>
          <a:xfrm>
            <a:off x="1643449" y="4213654"/>
            <a:ext cx="7315200" cy="902043"/>
          </a:xfrm>
          <a:prstGeom prst="flowChartAlternateProcess">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smtClean="0"/>
              <a:t>Người bị tâm thần</a:t>
            </a:r>
            <a:endParaRPr lang="en-US" sz="3600" b="1" dirty="0"/>
          </a:p>
        </p:txBody>
      </p:sp>
    </p:spTree>
    <p:extLst>
      <p:ext uri="{BB962C8B-B14F-4D97-AF65-F5344CB8AC3E}">
        <p14:creationId xmlns:p14="http://schemas.microsoft.com/office/powerpoint/2010/main" val="29119545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373" y="1662547"/>
            <a:ext cx="8079458" cy="2310937"/>
          </a:xfrm>
        </p:spPr>
        <p:txBody>
          <a:bodyPr>
            <a:normAutofit fontScale="92500" lnSpcReduction="20000"/>
          </a:bodyPr>
          <a:lstStyle/>
          <a:p>
            <a:pPr marL="34290" indent="0" algn="ctr">
              <a:buNone/>
            </a:pPr>
            <a:endParaRPr lang="en-US" sz="1000" b="1" dirty="0"/>
          </a:p>
          <a:p>
            <a:pPr marL="34290" indent="0" algn="ctr">
              <a:buNone/>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p>
          <a:p>
            <a:pPr marL="34290" indent="0" algn="ctr">
              <a:buNone/>
            </a:pPr>
            <a:r>
              <a:rPr lang="en-US" sz="4400" b="1" dirty="0" smtClean="0">
                <a:latin typeface="Times New Roman" pitchFamily="18" charset="0"/>
                <a:cs typeface="Times New Roman" pitchFamily="18" charset="0"/>
              </a:rPr>
              <a:t>PHÁP LUẬT</a:t>
            </a:r>
            <a:endParaRPr lang="vi-VN" sz="4400" b="1" dirty="0" smtClean="0">
              <a:latin typeface="Times New Roman" pitchFamily="18" charset="0"/>
              <a:cs typeface="Times New Roman" pitchFamily="18" charset="0"/>
            </a:endParaRPr>
          </a:p>
          <a:p>
            <a:pPr marL="34290" indent="0" algn="ctr">
              <a:buNone/>
            </a:pPr>
            <a:r>
              <a:rPr lang="vi-VN" sz="4000" b="1" dirty="0" smtClean="0">
                <a:latin typeface="Times New Roman" pitchFamily="18" charset="0"/>
                <a:cs typeface="Times New Roman" pitchFamily="18" charset="0"/>
              </a:rPr>
              <a:t>PHÒNG</a:t>
            </a:r>
            <a:r>
              <a:rPr lang="vi-VN" sz="4000" b="1" dirty="0">
                <a:latin typeface="Times New Roman" pitchFamily="18" charset="0"/>
                <a:cs typeface="Times New Roman" pitchFamily="18" charset="0"/>
              </a:rPr>
              <a:t>, CHỐNG THAM NHŨNG</a:t>
            </a:r>
            <a:endParaRPr lang="en-US" sz="4000" b="1" dirty="0">
              <a:latin typeface="Times New Roman" pitchFamily="18" charset="0"/>
              <a:cs typeface="Times New Roman" pitchFamily="18" charset="0"/>
            </a:endParaRPr>
          </a:p>
          <a:p>
            <a:pPr marL="34290" indent="0" algn="ctr">
              <a:buNone/>
            </a:pPr>
            <a:endParaRPr lang="en-US" sz="3200" b="1" dirty="0">
              <a:latin typeface="Times New Roman" pitchFamily="18" charset="0"/>
              <a:cs typeface="Times New Roman"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pic>
        <p:nvPicPr>
          <p:cNvPr id="5" name="Picture 2" descr="D:\hinh anh\hinh 14.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2706" y="3973484"/>
            <a:ext cx="3607724" cy="2884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03142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630194"/>
            <a:ext cx="4835755" cy="682139"/>
          </a:xfrm>
        </p:spPr>
        <p:txBody>
          <a:bodyPr>
            <a:noAutofit/>
          </a:bodyPr>
          <a:lstStyle/>
          <a:p>
            <a:r>
              <a:rPr lang="vi-VN" sz="4400" b="1" dirty="0" smtClean="0"/>
              <a:t>Mục tiêu của bài:</a:t>
            </a:r>
            <a:endParaRPr lang="en-US" sz="4400" b="1" dirty="0"/>
          </a:p>
        </p:txBody>
      </p:sp>
      <p:sp>
        <p:nvSpPr>
          <p:cNvPr id="3" name="Content Placeholder 2"/>
          <p:cNvSpPr>
            <a:spLocks noGrp="1"/>
          </p:cNvSpPr>
          <p:nvPr>
            <p:ph idx="1"/>
          </p:nvPr>
        </p:nvSpPr>
        <p:spPr>
          <a:xfrm>
            <a:off x="1146429" y="2323070"/>
            <a:ext cx="6851142" cy="3315732"/>
          </a:xfrm>
        </p:spPr>
        <p:txBody>
          <a:bodyPr/>
          <a:lstStyle/>
          <a:p>
            <a:pPr marL="34290" indent="0">
              <a:buNone/>
            </a:pPr>
            <a:r>
              <a:rPr lang="vi-VN" dirty="0" smtClean="0"/>
              <a:t>.</a:t>
            </a:r>
            <a:endParaRPr lang="en-US" dirty="0"/>
          </a:p>
        </p:txBody>
      </p:sp>
      <p:sp>
        <p:nvSpPr>
          <p:cNvPr id="5" name="Rectangle 4"/>
          <p:cNvSpPr/>
          <p:nvPr/>
        </p:nvSpPr>
        <p:spPr>
          <a:xfrm>
            <a:off x="0" y="2382589"/>
            <a:ext cx="9143999" cy="2261287"/>
          </a:xfrm>
          <a:prstGeom prst="rect">
            <a:avLst/>
          </a:prstGeom>
          <a:solidFill>
            <a:schemeClr val="accent6">
              <a:lumMod val="7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r>
              <a:rPr lang="vi-VN" sz="3600" dirty="0" smtClean="0"/>
              <a:t>- </a:t>
            </a:r>
            <a:r>
              <a:rPr lang="vi-VN" sz="3600" b="1" dirty="0"/>
              <a:t>Trình bày được một số nội dung về phòng, chống tham nhũng và các điểm chính của Luật Phòng, chống tham nhũng</a:t>
            </a:r>
            <a:r>
              <a:rPr lang="vi-VN" sz="3600" b="1" dirty="0" smtClean="0"/>
              <a:t>. </a:t>
            </a:r>
          </a:p>
        </p:txBody>
      </p:sp>
      <p:sp>
        <p:nvSpPr>
          <p:cNvPr id="6" name="Rounded Rectangle 5"/>
          <p:cNvSpPr/>
          <p:nvPr/>
        </p:nvSpPr>
        <p:spPr>
          <a:xfrm>
            <a:off x="1" y="4784753"/>
            <a:ext cx="9144000" cy="1816443"/>
          </a:xfrm>
          <a:prstGeom prst="roundRect">
            <a:avLst/>
          </a:prstGeom>
          <a:solidFill>
            <a:schemeClr val="bg2">
              <a:lumMod val="5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r>
              <a:rPr lang="vi-VN" sz="3200" dirty="0" smtClean="0"/>
              <a:t>- </a:t>
            </a:r>
            <a:r>
              <a:rPr lang="vi-VN" sz="3600" b="1" dirty="0"/>
              <a:t>Nhận thức đúng quyền, nghĩa vụ và trách nhiệm của công dân trong công tác phòng, chống tham nhũng</a:t>
            </a:r>
            <a:r>
              <a:rPr lang="vi-VN" sz="3600" b="1" dirty="0" smtClean="0"/>
              <a:t>.</a:t>
            </a:r>
          </a:p>
        </p:txBody>
      </p:sp>
      <p:pic>
        <p:nvPicPr>
          <p:cNvPr id="2050" name="Picture 2" descr="D:\hinh anh\hinh 1.jf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8755" y="0"/>
            <a:ext cx="2400474" cy="2346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0287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circle(in)">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99662112"/>
              </p:ext>
            </p:extLst>
          </p:nvPr>
        </p:nvGraphicFramePr>
        <p:xfrm>
          <a:off x="0" y="1878232"/>
          <a:ext cx="9143999" cy="44731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txBox="1">
            <a:spLocks/>
          </p:cNvSpPr>
          <p:nvPr/>
        </p:nvSpPr>
        <p:spPr>
          <a:xfrm>
            <a:off x="259492" y="432483"/>
            <a:ext cx="8773295" cy="1037971"/>
          </a:xfrm>
          <a:prstGeom prst="rect">
            <a:avLst/>
          </a:prstGeom>
        </p:spPr>
        <p:txBody>
          <a:bodyPr vert="horz" lIns="91440" tIns="45720" rIns="91440" bIns="45720" rtlCol="0" anchor="b">
            <a:noAutofit/>
          </a:bodyPr>
          <a:lst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a:lstStyle>
          <a:p>
            <a:r>
              <a:rPr lang="en-US" sz="3200" b="1" dirty="0">
                <a:latin typeface="Arial" pitchFamily="34" charset="0"/>
                <a:cs typeface="Arial" pitchFamily="34" charset="0"/>
              </a:rPr>
              <a:t>1. </a:t>
            </a:r>
            <a:r>
              <a:rPr lang="en-US" sz="3200" b="1" dirty="0" err="1">
                <a:latin typeface="Arial" pitchFamily="34" charset="0"/>
                <a:cs typeface="Arial" pitchFamily="34" charset="0"/>
              </a:rPr>
              <a:t>Giới</a:t>
            </a:r>
            <a:r>
              <a:rPr lang="en-US" sz="3200" b="1" dirty="0">
                <a:latin typeface="Arial" pitchFamily="34" charset="0"/>
                <a:cs typeface="Arial" pitchFamily="34" charset="0"/>
              </a:rPr>
              <a:t> </a:t>
            </a:r>
            <a:r>
              <a:rPr lang="en-US" sz="3200" b="1" dirty="0" err="1">
                <a:latin typeface="Arial" pitchFamily="34" charset="0"/>
                <a:cs typeface="Arial" pitchFamily="34" charset="0"/>
              </a:rPr>
              <a:t>thiệu</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r>
              <a:rPr lang="en-US" sz="3200" b="1" dirty="0">
                <a:latin typeface="Arial" pitchFamily="34" charset="0"/>
                <a:cs typeface="Arial" pitchFamily="34" charset="0"/>
              </a:rPr>
              <a:t> </a:t>
            </a:r>
            <a:r>
              <a:rPr lang="en-US" sz="3200" b="1" dirty="0" err="1">
                <a:latin typeface="Arial" pitchFamily="34" charset="0"/>
                <a:cs typeface="Arial" pitchFamily="34" charset="0"/>
              </a:rPr>
              <a:t>Phòng</a:t>
            </a:r>
            <a:r>
              <a:rPr lang="en-US" sz="3200" b="1" dirty="0">
                <a:latin typeface="Arial" pitchFamily="34" charset="0"/>
                <a:cs typeface="Arial" pitchFamily="34" charset="0"/>
              </a:rPr>
              <a:t>, </a:t>
            </a:r>
            <a:r>
              <a:rPr lang="en-US" sz="3200" b="1" dirty="0" err="1">
                <a:latin typeface="Arial" pitchFamily="34" charset="0"/>
                <a:cs typeface="Arial" pitchFamily="34" charset="0"/>
              </a:rPr>
              <a:t>chống</a:t>
            </a:r>
            <a:r>
              <a:rPr lang="en-US" sz="3200" b="1" dirty="0">
                <a:latin typeface="Arial" pitchFamily="34" charset="0"/>
                <a:cs typeface="Arial" pitchFamily="34" charset="0"/>
              </a:rPr>
              <a:t> </a:t>
            </a:r>
            <a:r>
              <a:rPr lang="en-US" sz="3200" b="1" dirty="0" err="1">
                <a:latin typeface="Arial" pitchFamily="34" charset="0"/>
                <a:cs typeface="Arial" pitchFamily="34" charset="0"/>
              </a:rPr>
              <a:t>tham</a:t>
            </a:r>
            <a:r>
              <a:rPr lang="en-US" sz="3200" b="1" dirty="0">
                <a:latin typeface="Arial" pitchFamily="34" charset="0"/>
                <a:cs typeface="Arial" pitchFamily="34" charset="0"/>
              </a:rPr>
              <a:t> </a:t>
            </a:r>
            <a:r>
              <a:rPr lang="en-US" sz="3200" b="1" dirty="0" err="1">
                <a:latin typeface="Arial" pitchFamily="34" charset="0"/>
                <a:cs typeface="Arial" pitchFamily="34" charset="0"/>
              </a:rPr>
              <a:t>nhũng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844807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0283" y="0"/>
            <a:ext cx="5353397" cy="660983"/>
          </a:xfrm>
        </p:spPr>
        <p:txBody>
          <a:bodyPr>
            <a:noAutofit/>
          </a:bodyPr>
          <a:lstStyle/>
          <a:p>
            <a:r>
              <a:rPr lang="en-US" sz="3200" b="1" dirty="0" smtClean="0">
                <a:latin typeface="Arial" pitchFamily="34" charset="0"/>
                <a:cs typeface="Arial" pitchFamily="34" charset="0"/>
              </a:rPr>
              <a:t>2</a:t>
            </a:r>
            <a:r>
              <a:rPr lang="vi-VN" sz="3200" b="1" dirty="0">
                <a:latin typeface="Arial" pitchFamily="34" charset="0"/>
                <a:cs typeface="Arial" pitchFamily="34" charset="0"/>
              </a:rPr>
              <a:t>. Khái niệm</a:t>
            </a:r>
            <a:r>
              <a:rPr lang="en-US" sz="3200" b="1" dirty="0">
                <a:latin typeface="Arial" pitchFamily="34" charset="0"/>
                <a:cs typeface="Arial" pitchFamily="34" charset="0"/>
              </a:rPr>
              <a:t> </a:t>
            </a:r>
            <a:r>
              <a:rPr lang="vi-VN" sz="3200" b="1" dirty="0" smtClean="0">
                <a:latin typeface="Arial" pitchFamily="34" charset="0"/>
                <a:cs typeface="Arial" pitchFamily="34" charset="0"/>
              </a:rPr>
              <a:t>tham nhũng</a:t>
            </a:r>
            <a:endParaRPr lang="en-US" sz="3200" b="1"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29994729"/>
              </p:ext>
            </p:extLst>
          </p:nvPr>
        </p:nvGraphicFramePr>
        <p:xfrm>
          <a:off x="0" y="768147"/>
          <a:ext cx="9144000" cy="35045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D:\hinh anh\hinh 4.jf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42953" y="4414787"/>
            <a:ext cx="3424843" cy="2378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978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0-Point Star 3"/>
          <p:cNvSpPr/>
          <p:nvPr/>
        </p:nvSpPr>
        <p:spPr>
          <a:xfrm>
            <a:off x="681644" y="2094807"/>
            <a:ext cx="7381701" cy="2626822"/>
          </a:xfrm>
          <a:prstGeom prst="star1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vi-VN" sz="3600" b="1" dirty="0">
                <a:solidFill>
                  <a:schemeClr val="tx1"/>
                </a:solidFill>
              </a:rPr>
              <a:t>Không ai được coi là có tội khi chưa có bản án kết tội có hiệu lực</a:t>
            </a:r>
          </a:p>
          <a:p>
            <a:pPr algn="ctr"/>
            <a:endParaRPr lang="en-US" dirty="0"/>
          </a:p>
        </p:txBody>
      </p:sp>
      <p:sp>
        <p:nvSpPr>
          <p:cNvPr id="5" name="Rectangle 4"/>
          <p:cNvSpPr/>
          <p:nvPr/>
        </p:nvSpPr>
        <p:spPr>
          <a:xfrm>
            <a:off x="2327563" y="482138"/>
            <a:ext cx="4089861" cy="96427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3600" b="1" dirty="0" smtClean="0">
                <a:solidFill>
                  <a:schemeClr val="tx1"/>
                </a:solidFill>
                <a:latin typeface="Arial" pitchFamily="34" charset="0"/>
                <a:cs typeface="Arial" pitchFamily="34" charset="0"/>
              </a:rPr>
              <a:t>LƯU Ý</a:t>
            </a:r>
            <a:endParaRPr lang="en-US"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73984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232" y="0"/>
            <a:ext cx="7333623" cy="1062682"/>
          </a:xfrm>
        </p:spPr>
        <p:txBody>
          <a:bodyPr>
            <a:noAutofit/>
          </a:bodyPr>
          <a:lstStyle/>
          <a:p>
            <a:r>
              <a:rPr lang="en-US" sz="3200" b="1" dirty="0" smtClean="0">
                <a:latin typeface="Arial" pitchFamily="34" charset="0"/>
                <a:cs typeface="Arial" pitchFamily="34" charset="0"/>
              </a:rPr>
              <a:t>2</a:t>
            </a:r>
            <a:r>
              <a:rPr lang="vi-VN" sz="3200" b="1" dirty="0">
                <a:latin typeface="Arial" pitchFamily="34" charset="0"/>
                <a:cs typeface="Arial" pitchFamily="34" charset="0"/>
              </a:rPr>
              <a:t>. </a:t>
            </a:r>
            <a:r>
              <a:rPr lang="vi-VN" sz="3200" b="1" dirty="0" smtClean="0">
                <a:latin typeface="Arial" pitchFamily="34" charset="0"/>
                <a:cs typeface="Arial" pitchFamily="34" charset="0"/>
              </a:rPr>
              <a:t>N</a:t>
            </a:r>
            <a:r>
              <a:rPr lang="en-US" sz="3200" b="1" dirty="0" err="1" smtClean="0">
                <a:latin typeface="Arial" pitchFamily="34" charset="0"/>
                <a:cs typeface="Arial" pitchFamily="34" charset="0"/>
              </a:rPr>
              <a:t>hững</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đặc</a:t>
            </a:r>
            <a:r>
              <a:rPr lang="en-US" sz="3200" b="1" dirty="0">
                <a:latin typeface="Arial" pitchFamily="34" charset="0"/>
                <a:cs typeface="Arial" pitchFamily="34" charset="0"/>
              </a:rPr>
              <a:t> </a:t>
            </a:r>
            <a:r>
              <a:rPr lang="en-US" sz="3200" b="1" dirty="0" err="1">
                <a:latin typeface="Arial" pitchFamily="34" charset="0"/>
                <a:cs typeface="Arial" pitchFamily="34" charset="0"/>
              </a:rPr>
              <a:t>điểm</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vi-VN" sz="3200" b="1" dirty="0">
                <a:latin typeface="Arial" pitchFamily="34" charset="0"/>
                <a:cs typeface="Arial" pitchFamily="34" charset="0"/>
              </a:rPr>
              <a:t> tham nhũng</a:t>
            </a:r>
            <a:endParaRPr lang="en-US" sz="3200" b="1" dirty="0">
              <a:latin typeface="Arial" pitchFamily="34" charset="0"/>
              <a:cs typeface="Arial"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43335602"/>
              </p:ext>
            </p:extLst>
          </p:nvPr>
        </p:nvGraphicFramePr>
        <p:xfrm>
          <a:off x="1" y="1915302"/>
          <a:ext cx="9144000" cy="44731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537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3223" y="275215"/>
            <a:ext cx="6004485" cy="1062682"/>
          </a:xfrm>
        </p:spPr>
        <p:txBody>
          <a:bodyPr>
            <a:noAutofit/>
          </a:bodyPr>
          <a:lstStyle/>
          <a:p>
            <a:pPr lvl="0"/>
            <a:r>
              <a:rPr lang="vi-VN" sz="3200" b="1" dirty="0">
                <a:latin typeface="Arial" pitchFamily="34" charset="0"/>
                <a:cs typeface="Arial" pitchFamily="34" charset="0"/>
              </a:rPr>
              <a:t>N</a:t>
            </a:r>
            <a:r>
              <a:rPr lang="en-US" sz="3200" b="1" dirty="0" err="1" smtClean="0">
                <a:latin typeface="Arial" pitchFamily="34" charset="0"/>
                <a:cs typeface="Arial" pitchFamily="34" charset="0"/>
              </a:rPr>
              <a:t>gười</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có</a:t>
            </a:r>
            <a:r>
              <a:rPr lang="en-US" sz="3200" b="1" dirty="0">
                <a:latin typeface="Arial" pitchFamily="34" charset="0"/>
                <a:cs typeface="Arial" pitchFamily="34" charset="0"/>
              </a:rPr>
              <a:t> </a:t>
            </a:r>
            <a:r>
              <a:rPr lang="en-US" sz="3200" b="1" dirty="0" err="1">
                <a:latin typeface="Arial" pitchFamily="34" charset="0"/>
                <a:cs typeface="Arial" pitchFamily="34" charset="0"/>
              </a:rPr>
              <a:t>chức</a:t>
            </a:r>
            <a:r>
              <a:rPr lang="en-US" sz="3200" b="1" dirty="0">
                <a:latin typeface="Arial" pitchFamily="34" charset="0"/>
                <a:cs typeface="Arial" pitchFamily="34" charset="0"/>
              </a:rPr>
              <a:t> </a:t>
            </a:r>
            <a:r>
              <a:rPr lang="en-US" sz="3200" b="1" dirty="0" err="1">
                <a:latin typeface="Arial" pitchFamily="34" charset="0"/>
                <a:cs typeface="Arial" pitchFamily="34" charset="0"/>
              </a:rPr>
              <a:t>vụ</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hạn</a:t>
            </a:r>
            <a:r>
              <a:rPr lang="vi-VN" sz="3200" b="1" dirty="0" smtClean="0">
                <a:latin typeface="Arial" pitchFamily="34" charset="0"/>
                <a:cs typeface="Arial" pitchFamily="34" charset="0"/>
              </a:rPr>
              <a:t/>
            </a:r>
            <a:br>
              <a:rPr lang="vi-VN" sz="3200" b="1" dirty="0" smtClean="0">
                <a:latin typeface="Arial" pitchFamily="34" charset="0"/>
                <a:cs typeface="Arial" pitchFamily="34" charset="0"/>
              </a:rPr>
            </a:br>
            <a:endParaRPr lang="en-US" sz="3200" dirty="0">
              <a:latin typeface="Arial" pitchFamily="34" charset="0"/>
              <a:cs typeface="Arial" pitchFamily="34" charset="0"/>
            </a:endParaRPr>
          </a:p>
        </p:txBody>
      </p:sp>
      <p:graphicFrame>
        <p:nvGraphicFramePr>
          <p:cNvPr id="3" name="Diagram 2"/>
          <p:cNvGraphicFramePr/>
          <p:nvPr>
            <p:extLst>
              <p:ext uri="{D42A27DB-BD31-4B8C-83A1-F6EECF244321}">
                <p14:modId xmlns:p14="http://schemas.microsoft.com/office/powerpoint/2010/main" val="2362044258"/>
              </p:ext>
            </p:extLst>
          </p:nvPr>
        </p:nvGraphicFramePr>
        <p:xfrm>
          <a:off x="127685" y="1397000"/>
          <a:ext cx="8917461"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3401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453" y="125585"/>
            <a:ext cx="7700282" cy="1062682"/>
          </a:xfrm>
        </p:spPr>
        <p:txBody>
          <a:bodyPr>
            <a:noAutofit/>
          </a:bodyPr>
          <a:lstStyle/>
          <a:p>
            <a:pPr lvl="0"/>
            <a:r>
              <a:rPr lang="en-US" sz="3200" b="1" dirty="0" err="1">
                <a:latin typeface="Arial" pitchFamily="34" charset="0"/>
                <a:cs typeface="Arial" pitchFamily="34" charset="0"/>
              </a:rPr>
              <a:t>Chủ</a:t>
            </a:r>
            <a:r>
              <a:rPr lang="en-US" sz="3200" b="1" dirty="0">
                <a:latin typeface="Arial" pitchFamily="34" charset="0"/>
                <a:cs typeface="Arial" pitchFamily="34" charset="0"/>
              </a:rPr>
              <a:t> </a:t>
            </a:r>
            <a:r>
              <a:rPr lang="en-US" sz="3200" b="1" dirty="0" err="1">
                <a:latin typeface="Arial" pitchFamily="34" charset="0"/>
                <a:cs typeface="Arial" pitchFamily="34" charset="0"/>
              </a:rPr>
              <a:t>thể</a:t>
            </a:r>
            <a:r>
              <a:rPr lang="en-US" sz="3200" b="1" dirty="0">
                <a:latin typeface="Arial" pitchFamily="34" charset="0"/>
                <a:cs typeface="Arial" pitchFamily="34" charset="0"/>
              </a:rPr>
              <a:t> </a:t>
            </a:r>
            <a:r>
              <a:rPr lang="en-US" sz="3200" b="1" dirty="0" err="1">
                <a:latin typeface="Arial" pitchFamily="34" charset="0"/>
                <a:cs typeface="Arial" pitchFamily="34" charset="0"/>
              </a:rPr>
              <a:t>tham</a:t>
            </a:r>
            <a:r>
              <a:rPr lang="en-US" sz="3200" b="1" dirty="0">
                <a:latin typeface="Arial" pitchFamily="34" charset="0"/>
                <a:cs typeface="Arial" pitchFamily="34" charset="0"/>
              </a:rPr>
              <a:t> </a:t>
            </a:r>
            <a:r>
              <a:rPr lang="en-US" sz="3200" b="1" dirty="0" err="1">
                <a:latin typeface="Arial" pitchFamily="34" charset="0"/>
                <a:cs typeface="Arial" pitchFamily="34" charset="0"/>
              </a:rPr>
              <a:t>nhũng</a:t>
            </a:r>
            <a:r>
              <a:rPr lang="en-US" sz="3200" b="1" dirty="0">
                <a:latin typeface="Arial" pitchFamily="34" charset="0"/>
                <a:cs typeface="Arial" pitchFamily="34" charset="0"/>
              </a:rPr>
              <a:t> </a:t>
            </a:r>
            <a:r>
              <a:rPr lang="en-US" sz="3200" b="1" dirty="0" err="1">
                <a:latin typeface="Arial" pitchFamily="34" charset="0"/>
                <a:cs typeface="Arial" pitchFamily="34" charset="0"/>
              </a:rPr>
              <a:t>lợi</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chức</a:t>
            </a:r>
            <a:r>
              <a:rPr lang="en-US" sz="3200" b="1" dirty="0">
                <a:latin typeface="Arial" pitchFamily="34" charset="0"/>
                <a:cs typeface="Arial" pitchFamily="34" charset="0"/>
              </a:rPr>
              <a:t> </a:t>
            </a:r>
            <a:r>
              <a:rPr lang="en-US" sz="3200" b="1" dirty="0" err="1">
                <a:latin typeface="Arial" pitchFamily="34" charset="0"/>
                <a:cs typeface="Arial" pitchFamily="34" charset="0"/>
              </a:rPr>
              <a:t>vụ</a:t>
            </a:r>
            <a:r>
              <a:rPr lang="en-US" sz="3200" b="1" dirty="0">
                <a:latin typeface="Arial" pitchFamily="34" charset="0"/>
                <a:cs typeface="Arial" pitchFamily="34" charset="0"/>
              </a:rPr>
              <a:t>, </a:t>
            </a:r>
            <a:r>
              <a:rPr lang="en-US" sz="3200" b="1" dirty="0" err="1">
                <a:latin typeface="Arial" pitchFamily="34" charset="0"/>
                <a:cs typeface="Arial" pitchFamily="34" charset="0"/>
              </a:rPr>
              <a:t>quyền</a:t>
            </a:r>
            <a:r>
              <a:rPr lang="en-US" sz="3200" b="1" dirty="0">
                <a:latin typeface="Arial" pitchFamily="34" charset="0"/>
                <a:cs typeface="Arial" pitchFamily="34" charset="0"/>
              </a:rPr>
              <a:t> </a:t>
            </a:r>
            <a:r>
              <a:rPr lang="en-US" sz="3200" b="1" dirty="0" err="1">
                <a:latin typeface="Arial" pitchFamily="34" charset="0"/>
                <a:cs typeface="Arial" pitchFamily="34" charset="0"/>
              </a:rPr>
              <a:t>hạn</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giao</a:t>
            </a:r>
            <a:endParaRPr lang="en-US" sz="3200" dirty="0">
              <a:latin typeface="Arial" pitchFamily="34" charset="0"/>
              <a:cs typeface="Arial" pitchFamily="34" charset="0"/>
            </a:endParaRPr>
          </a:p>
        </p:txBody>
      </p:sp>
      <p:graphicFrame>
        <p:nvGraphicFramePr>
          <p:cNvPr id="3" name="Diagram 2"/>
          <p:cNvGraphicFramePr/>
          <p:nvPr>
            <p:extLst>
              <p:ext uri="{D42A27DB-BD31-4B8C-83A1-F6EECF244321}">
                <p14:modId xmlns:p14="http://schemas.microsoft.com/office/powerpoint/2010/main" val="3487397183"/>
              </p:ext>
            </p:extLst>
          </p:nvPr>
        </p:nvGraphicFramePr>
        <p:xfrm>
          <a:off x="127685" y="1397000"/>
          <a:ext cx="8917461"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2001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62" y="358342"/>
            <a:ext cx="8625016" cy="722313"/>
          </a:xfrm>
        </p:spPr>
        <p:txBody>
          <a:bodyPr>
            <a:noAutofit/>
          </a:bodyPr>
          <a:lstStyle/>
          <a:p>
            <a:r>
              <a:rPr lang="en-US" sz="3200" b="1" dirty="0" err="1">
                <a:latin typeface="Arial" pitchFamily="34" charset="0"/>
                <a:cs typeface="Arial" pitchFamily="34" charset="0"/>
              </a:rPr>
              <a:t>Mục</a:t>
            </a:r>
            <a:r>
              <a:rPr lang="en-US" sz="3200" b="1" dirty="0">
                <a:latin typeface="Arial" pitchFamily="34" charset="0"/>
                <a:cs typeface="Arial" pitchFamily="34" charset="0"/>
              </a:rPr>
              <a:t> </a:t>
            </a:r>
            <a:r>
              <a:rPr lang="en-US" sz="3200" b="1" dirty="0" err="1">
                <a:latin typeface="Arial" pitchFamily="34" charset="0"/>
                <a:cs typeface="Arial" pitchFamily="34" charset="0"/>
              </a:rPr>
              <a:t>đích</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hành</a:t>
            </a:r>
            <a:r>
              <a:rPr lang="en-US" sz="3200" b="1" dirty="0">
                <a:latin typeface="Arial" pitchFamily="34" charset="0"/>
                <a:cs typeface="Arial" pitchFamily="34" charset="0"/>
              </a:rPr>
              <a:t> vi </a:t>
            </a:r>
            <a:r>
              <a:rPr lang="en-US" sz="3200" b="1" dirty="0" err="1">
                <a:latin typeface="Arial" pitchFamily="34" charset="0"/>
                <a:cs typeface="Arial" pitchFamily="34" charset="0"/>
              </a:rPr>
              <a:t>tham</a:t>
            </a:r>
            <a:r>
              <a:rPr lang="en-US" sz="3200" b="1" dirty="0">
                <a:latin typeface="Arial" pitchFamily="34" charset="0"/>
                <a:cs typeface="Arial" pitchFamily="34" charset="0"/>
              </a:rPr>
              <a:t> </a:t>
            </a:r>
            <a:r>
              <a:rPr lang="en-US" sz="3200" b="1" dirty="0" err="1">
                <a:latin typeface="Arial" pitchFamily="34" charset="0"/>
                <a:cs typeface="Arial" pitchFamily="34" charset="0"/>
              </a:rPr>
              <a:t>nhũng</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vụ</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lợi</a:t>
            </a:r>
            <a:endParaRPr lang="en-US" sz="3200" dirty="0">
              <a:latin typeface="Arial" pitchFamily="34" charset="0"/>
              <a:cs typeface="Arial" pitchFamily="34" charset="0"/>
            </a:endParaRPr>
          </a:p>
        </p:txBody>
      </p:sp>
      <p:graphicFrame>
        <p:nvGraphicFramePr>
          <p:cNvPr id="6" name="Diagram 5"/>
          <p:cNvGraphicFramePr/>
          <p:nvPr>
            <p:extLst>
              <p:ext uri="{D42A27DB-BD31-4B8C-83A1-F6EECF244321}">
                <p14:modId xmlns:p14="http://schemas.microsoft.com/office/powerpoint/2010/main" val="4158624485"/>
              </p:ext>
            </p:extLst>
          </p:nvPr>
        </p:nvGraphicFramePr>
        <p:xfrm>
          <a:off x="0" y="1668162"/>
          <a:ext cx="9143999" cy="5189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6006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62" y="358342"/>
            <a:ext cx="8625016" cy="1062682"/>
          </a:xfrm>
        </p:spPr>
        <p:txBody>
          <a:bodyPr>
            <a:noAutofit/>
          </a:bodyPr>
          <a:lstStyle/>
          <a:p>
            <a:r>
              <a:rPr lang="vi-VN" sz="3200" b="1" dirty="0">
                <a:latin typeface="Arial" pitchFamily="34" charset="0"/>
                <a:cs typeface="Arial" pitchFamily="34" charset="0"/>
              </a:rPr>
              <a:t>2.</a:t>
            </a:r>
            <a:r>
              <a:rPr lang="en-US" sz="3200" b="1" dirty="0">
                <a:latin typeface="Arial" pitchFamily="34" charset="0"/>
                <a:cs typeface="Arial" pitchFamily="34" charset="0"/>
              </a:rPr>
              <a:t>3</a:t>
            </a:r>
            <a:r>
              <a:rPr lang="vi-VN" sz="3200" b="1" dirty="0">
                <a:latin typeface="Arial" pitchFamily="34" charset="0"/>
                <a:cs typeface="Arial" pitchFamily="34" charset="0"/>
              </a:rPr>
              <a:t>. Nguyên nhân, </a:t>
            </a:r>
            <a:r>
              <a:rPr lang="vi-VN" sz="3200" b="1" dirty="0" smtClean="0">
                <a:latin typeface="Arial" pitchFamily="34" charset="0"/>
                <a:cs typeface="Arial" pitchFamily="34" charset="0"/>
              </a:rPr>
              <a:t>hậu quả của </a:t>
            </a:r>
            <a:r>
              <a:rPr lang="vi-VN" sz="3200" b="1" dirty="0">
                <a:latin typeface="Arial" pitchFamily="34" charset="0"/>
                <a:cs typeface="Arial" pitchFamily="34" charset="0"/>
              </a:rPr>
              <a:t>tham nhũng</a:t>
            </a:r>
            <a:r>
              <a:rPr lang="vi-VN" sz="3200" dirty="0" smtClean="0">
                <a:latin typeface="Arial" pitchFamily="34" charset="0"/>
                <a:cs typeface="Arial" pitchFamily="34" charset="0"/>
              </a:rPr>
              <a:t/>
            </a:r>
            <a:br>
              <a:rPr lang="vi-VN" sz="3200" dirty="0" smtClean="0">
                <a:latin typeface="Arial" pitchFamily="34" charset="0"/>
                <a:cs typeface="Arial" pitchFamily="34" charset="0"/>
              </a:rPr>
            </a:br>
            <a:endParaRPr lang="en-US" sz="3200" b="1" dirty="0">
              <a:latin typeface="Arial" pitchFamily="34" charset="0"/>
              <a:cs typeface="Arial" pitchFamily="34" charset="0"/>
            </a:endParaRPr>
          </a:p>
        </p:txBody>
      </p:sp>
      <p:graphicFrame>
        <p:nvGraphicFramePr>
          <p:cNvPr id="4" name="Diagram 3"/>
          <p:cNvGraphicFramePr/>
          <p:nvPr>
            <p:extLst>
              <p:ext uri="{D42A27DB-BD31-4B8C-83A1-F6EECF244321}">
                <p14:modId xmlns:p14="http://schemas.microsoft.com/office/powerpoint/2010/main" val="1343214820"/>
              </p:ext>
            </p:extLst>
          </p:nvPr>
        </p:nvGraphicFramePr>
        <p:xfrm>
          <a:off x="148281" y="2038865"/>
          <a:ext cx="8760941" cy="27061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p:cNvGraphicFramePr/>
          <p:nvPr>
            <p:extLst>
              <p:ext uri="{D42A27DB-BD31-4B8C-83A1-F6EECF244321}">
                <p14:modId xmlns:p14="http://schemas.microsoft.com/office/powerpoint/2010/main" val="2156372605"/>
              </p:ext>
            </p:extLst>
          </p:nvPr>
        </p:nvGraphicFramePr>
        <p:xfrm>
          <a:off x="222422" y="1397000"/>
          <a:ext cx="876094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89254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62" y="358342"/>
            <a:ext cx="8625016" cy="1062682"/>
          </a:xfrm>
        </p:spPr>
        <p:txBody>
          <a:bodyPr>
            <a:noAutofit/>
          </a:bodyPr>
          <a:lstStyle/>
          <a:p>
            <a:r>
              <a:rPr lang="vi-VN" sz="3200" b="1" dirty="0">
                <a:latin typeface="Arial" pitchFamily="34" charset="0"/>
                <a:cs typeface="Arial" pitchFamily="34" charset="0"/>
              </a:rPr>
              <a:t>2.</a:t>
            </a:r>
            <a:r>
              <a:rPr lang="en-US" sz="3200" b="1" dirty="0">
                <a:latin typeface="Arial" pitchFamily="34" charset="0"/>
                <a:cs typeface="Arial" pitchFamily="34" charset="0"/>
              </a:rPr>
              <a:t>3</a:t>
            </a:r>
            <a:r>
              <a:rPr lang="vi-VN" sz="3200" b="1" dirty="0">
                <a:latin typeface="Arial" pitchFamily="34" charset="0"/>
                <a:cs typeface="Arial" pitchFamily="34" charset="0"/>
              </a:rPr>
              <a:t>. Nguyên nhân, </a:t>
            </a:r>
            <a:r>
              <a:rPr lang="vi-VN" sz="3200" b="1" dirty="0" smtClean="0">
                <a:latin typeface="Arial" pitchFamily="34" charset="0"/>
                <a:cs typeface="Arial" pitchFamily="34" charset="0"/>
              </a:rPr>
              <a:t>hậu quả của </a:t>
            </a:r>
            <a:r>
              <a:rPr lang="vi-VN" sz="3200" b="1" dirty="0">
                <a:latin typeface="Arial" pitchFamily="34" charset="0"/>
                <a:cs typeface="Arial" pitchFamily="34" charset="0"/>
              </a:rPr>
              <a:t>tham nhũng</a:t>
            </a:r>
            <a:r>
              <a:rPr lang="vi-VN" sz="3200" dirty="0" smtClean="0">
                <a:latin typeface="Arial" pitchFamily="34" charset="0"/>
                <a:cs typeface="Arial" pitchFamily="34" charset="0"/>
              </a:rPr>
              <a:t/>
            </a:r>
            <a:br>
              <a:rPr lang="vi-VN" sz="3200" dirty="0" smtClean="0">
                <a:latin typeface="Arial" pitchFamily="34" charset="0"/>
                <a:cs typeface="Arial" pitchFamily="34" charset="0"/>
              </a:rPr>
            </a:br>
            <a:endParaRPr lang="en-US" sz="3200" b="1" dirty="0">
              <a:latin typeface="Arial" pitchFamily="34" charset="0"/>
              <a:cs typeface="Arial" pitchFamily="34" charset="0"/>
            </a:endParaRPr>
          </a:p>
        </p:txBody>
      </p:sp>
      <p:sp>
        <p:nvSpPr>
          <p:cNvPr id="8" name="Rounded Rectangle 7"/>
          <p:cNvSpPr/>
          <p:nvPr/>
        </p:nvSpPr>
        <p:spPr>
          <a:xfrm>
            <a:off x="3323968" y="1907058"/>
            <a:ext cx="5404026" cy="1223319"/>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smtClean="0">
                <a:solidFill>
                  <a:schemeClr val="tx1"/>
                </a:solidFill>
                <a:latin typeface="+mj-lt"/>
              </a:rPr>
              <a:t>Nguyên nhân khách quan </a:t>
            </a:r>
            <a:endParaRPr lang="en-US" sz="3200" b="1" dirty="0">
              <a:solidFill>
                <a:schemeClr val="tx1"/>
              </a:solidFill>
              <a:latin typeface="+mj-lt"/>
            </a:endParaRPr>
          </a:p>
        </p:txBody>
      </p:sp>
      <p:sp>
        <p:nvSpPr>
          <p:cNvPr id="9" name="Rounded Rectangle 8"/>
          <p:cNvSpPr/>
          <p:nvPr/>
        </p:nvSpPr>
        <p:spPr>
          <a:xfrm>
            <a:off x="3340441" y="3727653"/>
            <a:ext cx="5404026" cy="1223319"/>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smtClean="0">
                <a:solidFill>
                  <a:schemeClr val="tx1"/>
                </a:solidFill>
                <a:latin typeface="+mj-lt"/>
              </a:rPr>
              <a:t>Nguyên nhân chủ quan </a:t>
            </a:r>
            <a:endParaRPr lang="en-US" sz="3200" b="1" dirty="0">
              <a:solidFill>
                <a:schemeClr val="tx1"/>
              </a:solidFill>
              <a:latin typeface="+mj-lt"/>
            </a:endParaRPr>
          </a:p>
        </p:txBody>
      </p:sp>
      <p:cxnSp>
        <p:nvCxnSpPr>
          <p:cNvPr id="12" name="Straight Arrow Connector 11"/>
          <p:cNvCxnSpPr/>
          <p:nvPr/>
        </p:nvCxnSpPr>
        <p:spPr>
          <a:xfrm flipV="1">
            <a:off x="852616" y="2852356"/>
            <a:ext cx="2026508" cy="73111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881446" y="3587582"/>
            <a:ext cx="2026508" cy="93708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530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842053" y="546743"/>
            <a:ext cx="3571103" cy="1402581"/>
            <a:chOff x="3013164" y="25998"/>
            <a:chExt cx="2990334" cy="1402581"/>
          </a:xfrm>
        </p:grpSpPr>
        <p:sp>
          <p:nvSpPr>
            <p:cNvPr id="6" name="Oval 5"/>
            <p:cNvSpPr/>
            <p:nvPr/>
          </p:nvSpPr>
          <p:spPr>
            <a:xfrm>
              <a:off x="3168886" y="25998"/>
              <a:ext cx="2728328" cy="1402581"/>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7" name="Oval 4"/>
            <p:cNvSpPr/>
            <p:nvPr/>
          </p:nvSpPr>
          <p:spPr>
            <a:xfrm>
              <a:off x="3013164" y="231401"/>
              <a:ext cx="2990334" cy="991775"/>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dirty="0" err="1">
                  <a:latin typeface="Arial" pitchFamily="34" charset="0"/>
                  <a:cs typeface="Arial" pitchFamily="34" charset="0"/>
                </a:rPr>
                <a:t>mức</a:t>
              </a:r>
              <a:r>
                <a:rPr lang="en-US" sz="3200" b="1" dirty="0">
                  <a:latin typeface="Arial" pitchFamily="34" charset="0"/>
                  <a:cs typeface="Arial" pitchFamily="34" charset="0"/>
                </a:rPr>
                <a:t> </a:t>
              </a:r>
              <a:r>
                <a:rPr lang="en-US" sz="3200" b="1" dirty="0" err="1">
                  <a:latin typeface="Arial" pitchFamily="34" charset="0"/>
                  <a:cs typeface="Arial" pitchFamily="34" charset="0"/>
                </a:rPr>
                <a:t>sống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thấp</a:t>
              </a:r>
              <a:endParaRPr lang="en-US" sz="3200" b="1" kern="1200" dirty="0">
                <a:latin typeface="Arial" pitchFamily="34" charset="0"/>
                <a:cs typeface="Arial" pitchFamily="34" charset="0"/>
              </a:endParaRPr>
            </a:p>
          </p:txBody>
        </p:sp>
      </p:grpSp>
      <p:grpSp>
        <p:nvGrpSpPr>
          <p:cNvPr id="8" name="Group 7"/>
          <p:cNvGrpSpPr/>
          <p:nvPr/>
        </p:nvGrpSpPr>
        <p:grpSpPr>
          <a:xfrm>
            <a:off x="3052118" y="5168185"/>
            <a:ext cx="3449696" cy="1402581"/>
            <a:chOff x="3257801" y="4057138"/>
            <a:chExt cx="2503492" cy="1402581"/>
          </a:xfrm>
        </p:grpSpPr>
        <p:sp>
          <p:nvSpPr>
            <p:cNvPr id="9" name="Oval 8"/>
            <p:cNvSpPr/>
            <p:nvPr/>
          </p:nvSpPr>
          <p:spPr>
            <a:xfrm>
              <a:off x="3257801" y="4057138"/>
              <a:ext cx="2503492" cy="1402581"/>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0" name="Oval 4"/>
            <p:cNvSpPr/>
            <p:nvPr/>
          </p:nvSpPr>
          <p:spPr>
            <a:xfrm>
              <a:off x="3374380" y="4262541"/>
              <a:ext cx="2259218" cy="991775"/>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0640" tIns="40640" rIns="40640" bIns="40640" numCol="1" spcCol="1270" anchor="ctr" anchorCtr="0">
              <a:noAutofit/>
            </a:bodyPr>
            <a:lstStyle/>
            <a:p>
              <a:pPr lvl="0" algn="ctr">
                <a:spcBef>
                  <a:spcPct val="0"/>
                </a:spcBef>
                <a:defRPr/>
              </a:pPr>
              <a:r>
                <a:rPr lang="en-US" sz="3200" b="1" dirty="0" err="1">
                  <a:latin typeface="Arial" pitchFamily="34" charset="0"/>
                  <a:cs typeface="Arial" pitchFamily="34" charset="0"/>
                </a:rPr>
                <a:t>pháp</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r>
                <a:rPr lang="en-US" sz="3200" b="1" dirty="0">
                  <a:latin typeface="Arial" pitchFamily="34" charset="0"/>
                  <a:cs typeface="Arial" pitchFamily="34" charset="0"/>
                </a:rPr>
                <a:t> </a:t>
              </a:r>
              <a:r>
                <a:rPr lang="en-US" sz="3200" b="1" dirty="0" err="1">
                  <a:latin typeface="Arial" pitchFamily="34" charset="0"/>
                  <a:cs typeface="Arial" pitchFamily="34" charset="0"/>
                </a:rPr>
                <a:t>chưa</a:t>
              </a:r>
              <a:r>
                <a:rPr lang="en-US" sz="3200" b="1" dirty="0">
                  <a:latin typeface="Arial" pitchFamily="34" charset="0"/>
                  <a:cs typeface="Arial" pitchFamily="34" charset="0"/>
                </a:rPr>
                <a:t> </a:t>
              </a:r>
              <a:r>
                <a:rPr lang="en-US" sz="3200" b="1" dirty="0" err="1">
                  <a:latin typeface="Arial" pitchFamily="34" charset="0"/>
                  <a:cs typeface="Arial" pitchFamily="34" charset="0"/>
                </a:rPr>
                <a:t>hoàn</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thiện</a:t>
              </a:r>
              <a:endParaRPr lang="en-US" sz="3200" b="1" i="0" kern="1200" dirty="0" smtClean="0">
                <a:latin typeface="Arial" pitchFamily="34" charset="0"/>
                <a:cs typeface="Arial" pitchFamily="34" charset="0"/>
              </a:endParaRPr>
            </a:p>
          </p:txBody>
        </p:sp>
      </p:grpSp>
      <p:grpSp>
        <p:nvGrpSpPr>
          <p:cNvPr id="11" name="Group 10"/>
          <p:cNvGrpSpPr/>
          <p:nvPr/>
        </p:nvGrpSpPr>
        <p:grpSpPr>
          <a:xfrm>
            <a:off x="-30287" y="1600543"/>
            <a:ext cx="2334217" cy="3978196"/>
            <a:chOff x="0" y="741401"/>
            <a:chExt cx="2334217" cy="3978196"/>
          </a:xfrm>
        </p:grpSpPr>
        <p:sp>
          <p:nvSpPr>
            <p:cNvPr id="12" name="Oval 11"/>
            <p:cNvSpPr/>
            <p:nvPr/>
          </p:nvSpPr>
          <p:spPr>
            <a:xfrm>
              <a:off x="0" y="741401"/>
              <a:ext cx="2334217" cy="3978196"/>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3" name="Oval 4"/>
            <p:cNvSpPr/>
            <p:nvPr/>
          </p:nvSpPr>
          <p:spPr>
            <a:xfrm>
              <a:off x="341838" y="1323994"/>
              <a:ext cx="1650541" cy="281301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7780" tIns="17780" rIns="17780" bIns="17780" numCol="1" spcCol="1270" anchor="ctr" anchorCtr="0">
              <a:noAutofit/>
            </a:bodyPr>
            <a:lstStyle/>
            <a:p>
              <a:pPr algn="ctr" defTabSz="622300">
                <a:lnSpc>
                  <a:spcPct val="90000"/>
                </a:lnSpc>
                <a:spcBef>
                  <a:spcPct val="0"/>
                </a:spcBef>
                <a:spcAft>
                  <a:spcPct val="35000"/>
                </a:spcAft>
              </a:pPr>
              <a:r>
                <a:rPr lang="en-US" sz="1400" i="1" kern="1200" dirty="0" smtClean="0">
                  <a:latin typeface="Arial" pitchFamily="34" charset="0"/>
                  <a:cs typeface="Arial" pitchFamily="34" charset="0"/>
                </a:rPr>
                <a:t>, </a:t>
              </a:r>
              <a:r>
                <a:rPr lang="en-US" sz="3200" b="1" dirty="0" err="1">
                  <a:latin typeface="Arial" pitchFamily="34" charset="0"/>
                  <a:cs typeface="Arial" pitchFamily="34" charset="0"/>
                </a:rPr>
                <a:t>Việt</a:t>
              </a:r>
              <a:r>
                <a:rPr lang="en-US" sz="3200" b="1" dirty="0">
                  <a:latin typeface="Arial" pitchFamily="34" charset="0"/>
                  <a:cs typeface="Arial" pitchFamily="34" charset="0"/>
                </a:rPr>
                <a:t> Nam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r>
                <a:rPr lang="en-US" sz="3200" b="1" dirty="0" err="1">
                  <a:latin typeface="Arial" pitchFamily="34" charset="0"/>
                  <a:cs typeface="Arial" pitchFamily="34" charset="0"/>
                </a:rPr>
                <a:t>đang</a:t>
              </a:r>
              <a:r>
                <a:rPr lang="en-US" sz="3200" b="1" dirty="0">
                  <a:latin typeface="Arial" pitchFamily="34" charset="0"/>
                  <a:cs typeface="Arial" pitchFamily="34" charset="0"/>
                </a:rPr>
                <a:t> </a:t>
              </a:r>
              <a:r>
                <a:rPr lang="en-US" sz="3200" b="1" dirty="0" err="1">
                  <a:latin typeface="Arial" pitchFamily="34" charset="0"/>
                  <a:cs typeface="Arial" pitchFamily="34" charset="0"/>
                </a:rPr>
                <a:t>phát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triển</a:t>
              </a:r>
              <a:r>
                <a:rPr lang="en-US" sz="3200" b="1" i="1" dirty="0" smtClean="0"/>
                <a:t> </a:t>
              </a:r>
              <a:endParaRPr lang="en-US" sz="3200" dirty="0"/>
            </a:p>
          </p:txBody>
        </p:sp>
      </p:grpSp>
      <p:grpSp>
        <p:nvGrpSpPr>
          <p:cNvPr id="14" name="Group 13"/>
          <p:cNvGrpSpPr/>
          <p:nvPr/>
        </p:nvGrpSpPr>
        <p:grpSpPr>
          <a:xfrm>
            <a:off x="6861113" y="1551112"/>
            <a:ext cx="2267552" cy="3936903"/>
            <a:chOff x="6789950" y="840255"/>
            <a:chExt cx="2267552" cy="3780488"/>
          </a:xfrm>
        </p:grpSpPr>
        <p:sp>
          <p:nvSpPr>
            <p:cNvPr id="15" name="Oval 14"/>
            <p:cNvSpPr/>
            <p:nvPr/>
          </p:nvSpPr>
          <p:spPr>
            <a:xfrm>
              <a:off x="6789950" y="840255"/>
              <a:ext cx="2267552" cy="3780488"/>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6" name="Oval 4"/>
            <p:cNvSpPr/>
            <p:nvPr/>
          </p:nvSpPr>
          <p:spPr>
            <a:xfrm>
              <a:off x="7122025" y="1393895"/>
              <a:ext cx="1603402" cy="2673208"/>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dirty="0" err="1">
                  <a:latin typeface="Arial" pitchFamily="34" charset="0"/>
                  <a:cs typeface="Arial" pitchFamily="34" charset="0"/>
                </a:rPr>
                <a:t>trình</a:t>
              </a:r>
              <a:r>
                <a:rPr lang="en-US" sz="3200" b="1" dirty="0">
                  <a:latin typeface="Arial" pitchFamily="34" charset="0"/>
                  <a:cs typeface="Arial" pitchFamily="34" charset="0"/>
                </a:rPr>
                <a:t> </a:t>
              </a:r>
              <a:r>
                <a:rPr lang="en-US" sz="3200" b="1" dirty="0" err="1">
                  <a:latin typeface="Arial" pitchFamily="34" charset="0"/>
                  <a:cs typeface="Arial" pitchFamily="34" charset="0"/>
                </a:rPr>
                <a:t>độ</a:t>
              </a:r>
              <a:r>
                <a:rPr lang="en-US" sz="3200" b="1" dirty="0">
                  <a:latin typeface="Arial" pitchFamily="34" charset="0"/>
                  <a:cs typeface="Arial" pitchFamily="34" charset="0"/>
                </a:rPr>
                <a:t> </a:t>
              </a:r>
              <a:r>
                <a:rPr lang="en-US" sz="3200" b="1" dirty="0" err="1">
                  <a:latin typeface="Arial" pitchFamily="34" charset="0"/>
                  <a:cs typeface="Arial" pitchFamily="34" charset="0"/>
                </a:rPr>
                <a:t>quản</a:t>
              </a:r>
              <a:r>
                <a:rPr lang="en-US" sz="3200" b="1" dirty="0">
                  <a:latin typeface="Arial" pitchFamily="34" charset="0"/>
                  <a:cs typeface="Arial" pitchFamily="34" charset="0"/>
                </a:rPr>
                <a:t> </a:t>
              </a:r>
              <a:r>
                <a:rPr lang="en-US" sz="3200" b="1" dirty="0" err="1">
                  <a:latin typeface="Arial" pitchFamily="34" charset="0"/>
                  <a:cs typeface="Arial" pitchFamily="34" charset="0"/>
                </a:rPr>
                <a:t>lý</a:t>
              </a:r>
              <a:r>
                <a:rPr lang="en-US" sz="3200" b="1" dirty="0">
                  <a:latin typeface="Arial" pitchFamily="34" charset="0"/>
                  <a:cs typeface="Arial" pitchFamily="34" charset="0"/>
                </a:rPr>
                <a:t> </a:t>
              </a:r>
              <a:r>
                <a:rPr lang="en-US" sz="3200" b="1" dirty="0" err="1">
                  <a:latin typeface="Arial" pitchFamily="34" charset="0"/>
                  <a:cs typeface="Arial" pitchFamily="34" charset="0"/>
                </a:rPr>
                <a:t>còn</a:t>
              </a:r>
              <a:r>
                <a:rPr lang="en-US" sz="3200" b="1" dirty="0">
                  <a:latin typeface="Arial" pitchFamily="34" charset="0"/>
                  <a:cs typeface="Arial" pitchFamily="34" charset="0"/>
                </a:rPr>
                <a:t> </a:t>
              </a:r>
              <a:r>
                <a:rPr lang="en-US" sz="3200" b="1" dirty="0" err="1">
                  <a:latin typeface="Arial" pitchFamily="34" charset="0"/>
                  <a:cs typeface="Arial" pitchFamily="34" charset="0"/>
                </a:rPr>
                <a:t>lạc</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hậu</a:t>
              </a:r>
              <a:endParaRPr lang="en-US" sz="3200" b="1" i="0" kern="1200" dirty="0"/>
            </a:p>
          </p:txBody>
        </p:sp>
      </p:grpSp>
      <p:grpSp>
        <p:nvGrpSpPr>
          <p:cNvPr id="17" name="Group 16"/>
          <p:cNvGrpSpPr/>
          <p:nvPr/>
        </p:nvGrpSpPr>
        <p:grpSpPr>
          <a:xfrm>
            <a:off x="1842830" y="1836428"/>
            <a:ext cx="5458340" cy="3432284"/>
            <a:chOff x="1816247" y="1014357"/>
            <a:chExt cx="5458340" cy="3432284"/>
          </a:xfrm>
        </p:grpSpPr>
        <p:sp>
          <p:nvSpPr>
            <p:cNvPr id="18" name="Oval 17"/>
            <p:cNvSpPr/>
            <p:nvPr/>
          </p:nvSpPr>
          <p:spPr>
            <a:xfrm>
              <a:off x="1816247" y="1014357"/>
              <a:ext cx="5458340" cy="3432284"/>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9" name="Oval 4"/>
            <p:cNvSpPr/>
            <p:nvPr/>
          </p:nvSpPr>
          <p:spPr>
            <a:xfrm>
              <a:off x="2615602" y="1517003"/>
              <a:ext cx="3859630" cy="2426992"/>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vi-VN" sz="3600" b="1" dirty="0"/>
                <a:t>Nguyên nhân khách quan</a:t>
              </a:r>
              <a:endParaRPr lang="en-US" sz="3500" b="1" i="0" kern="1200" dirty="0">
                <a:latin typeface="Arial" pitchFamily="34" charset="0"/>
                <a:cs typeface="Arial" pitchFamily="34" charset="0"/>
              </a:endParaRPr>
            </a:p>
          </p:txBody>
        </p:sp>
      </p:grpSp>
    </p:spTree>
    <p:extLst>
      <p:ext uri="{BB962C8B-B14F-4D97-AF65-F5344CB8AC3E}">
        <p14:creationId xmlns:p14="http://schemas.microsoft.com/office/powerpoint/2010/main" val="388516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heel(1)">
                                      <p:cBhvr>
                                        <p:cTn id="22" dur="20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303931" y="4510217"/>
            <a:ext cx="4889258" cy="2060550"/>
            <a:chOff x="3257801" y="4057138"/>
            <a:chExt cx="2503492" cy="1402581"/>
          </a:xfrm>
        </p:grpSpPr>
        <p:sp>
          <p:nvSpPr>
            <p:cNvPr id="9" name="Oval 8"/>
            <p:cNvSpPr/>
            <p:nvPr/>
          </p:nvSpPr>
          <p:spPr>
            <a:xfrm>
              <a:off x="3257801" y="4057138"/>
              <a:ext cx="2503492" cy="1402581"/>
            </a:xfrm>
            <a:prstGeom prst="ellipse">
              <a:avLst/>
            </a:prstGeom>
            <a:solidFill>
              <a:srgbClr val="92D050">
                <a:alpha val="50000"/>
              </a:srgbClr>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0" name="Oval 4"/>
            <p:cNvSpPr/>
            <p:nvPr/>
          </p:nvSpPr>
          <p:spPr>
            <a:xfrm>
              <a:off x="3374380" y="4262541"/>
              <a:ext cx="2259218" cy="991775"/>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0640" tIns="40640" rIns="40640" bIns="40640" numCol="1" spcCol="1270" anchor="ctr" anchorCtr="0">
              <a:noAutofit/>
            </a:bodyPr>
            <a:lstStyle/>
            <a:p>
              <a:pPr algn="ctr">
                <a:spcBef>
                  <a:spcPct val="0"/>
                </a:spcBef>
                <a:defRPr/>
              </a:pPr>
              <a:r>
                <a:rPr lang="en-US" sz="3200" b="1" dirty="0">
                  <a:latin typeface="Arial" pitchFamily="34" charset="0"/>
                  <a:cs typeface="Arial" pitchFamily="34" charset="0"/>
                </a:rPr>
                <a:t>Do </a:t>
              </a:r>
              <a:r>
                <a:rPr lang="en-US" sz="3200" b="1" dirty="0" err="1">
                  <a:latin typeface="Arial" pitchFamily="34" charset="0"/>
                  <a:cs typeface="Arial" pitchFamily="34" charset="0"/>
                </a:rPr>
                <a:t>ảnh</a:t>
              </a:r>
              <a:r>
                <a:rPr lang="en-US" sz="3200" b="1" dirty="0">
                  <a:latin typeface="Arial" pitchFamily="34" charset="0"/>
                  <a:cs typeface="Arial" pitchFamily="34" charset="0"/>
                </a:rPr>
                <a:t> </a:t>
              </a:r>
              <a:r>
                <a:rPr lang="en-US" sz="3200" b="1" dirty="0" err="1">
                  <a:latin typeface="Arial" pitchFamily="34" charset="0"/>
                  <a:cs typeface="Arial" pitchFamily="34" charset="0"/>
                </a:rPr>
                <a:t>hưởng</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tập</a:t>
              </a:r>
              <a:r>
                <a:rPr lang="en-US" sz="3200" b="1" dirty="0">
                  <a:latin typeface="Arial" pitchFamily="34" charset="0"/>
                  <a:cs typeface="Arial" pitchFamily="34" charset="0"/>
                </a:rPr>
                <a:t> </a:t>
              </a:r>
              <a:r>
                <a:rPr lang="en-US" sz="3200" b="1" dirty="0" err="1">
                  <a:latin typeface="Arial" pitchFamily="34" charset="0"/>
                  <a:cs typeface="Arial" pitchFamily="34" charset="0"/>
                </a:rPr>
                <a:t>quán</a:t>
              </a:r>
              <a:r>
                <a:rPr lang="en-US" sz="3200" b="1" dirty="0">
                  <a:latin typeface="Arial" pitchFamily="34" charset="0"/>
                  <a:cs typeface="Arial" pitchFamily="34" charset="0"/>
                </a:rPr>
                <a:t>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hóa</a:t>
              </a:r>
              <a:endParaRPr lang="en-US" sz="3200" dirty="0">
                <a:latin typeface="Arial" pitchFamily="34" charset="0"/>
                <a:cs typeface="Arial" pitchFamily="34" charset="0"/>
              </a:endParaRPr>
            </a:p>
          </p:txBody>
        </p:sp>
      </p:grpSp>
      <p:grpSp>
        <p:nvGrpSpPr>
          <p:cNvPr id="11" name="Group 10"/>
          <p:cNvGrpSpPr/>
          <p:nvPr/>
        </p:nvGrpSpPr>
        <p:grpSpPr>
          <a:xfrm>
            <a:off x="-30287" y="642552"/>
            <a:ext cx="2334217" cy="4936187"/>
            <a:chOff x="0" y="741401"/>
            <a:chExt cx="2334217" cy="3978196"/>
          </a:xfrm>
        </p:grpSpPr>
        <p:sp>
          <p:nvSpPr>
            <p:cNvPr id="12" name="Oval 11"/>
            <p:cNvSpPr/>
            <p:nvPr/>
          </p:nvSpPr>
          <p:spPr>
            <a:xfrm>
              <a:off x="0" y="741401"/>
              <a:ext cx="2334217" cy="3978196"/>
            </a:xfrm>
            <a:prstGeom prst="ellipse">
              <a:avLst/>
            </a:prstGeom>
            <a:solidFill>
              <a:srgbClr val="92D050">
                <a:alpha val="50000"/>
              </a:srgbClr>
            </a:solid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3" name="Oval 4"/>
            <p:cNvSpPr/>
            <p:nvPr/>
          </p:nvSpPr>
          <p:spPr>
            <a:xfrm>
              <a:off x="341838" y="1323994"/>
              <a:ext cx="1650541" cy="281301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7780" tIns="17780" rIns="17780" bIns="17780" numCol="1" spcCol="1270" anchor="ctr" anchorCtr="0">
              <a:noAutofit/>
            </a:bodyPr>
            <a:lstStyle/>
            <a:p>
              <a:pPr algn="ctr" defTabSz="622300">
                <a:lnSpc>
                  <a:spcPct val="90000"/>
                </a:lnSpc>
                <a:spcBef>
                  <a:spcPct val="0"/>
                </a:spcBef>
                <a:spcAft>
                  <a:spcPct val="35000"/>
                </a:spcAft>
              </a:pPr>
              <a:r>
                <a:rPr lang="en-US" sz="3200" b="1" dirty="0" err="1" smtClean="0">
                  <a:latin typeface="Arial" pitchFamily="34" charset="0"/>
                  <a:cs typeface="Arial" pitchFamily="34" charset="0"/>
                </a:rPr>
                <a:t>Quá</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trình</a:t>
              </a:r>
              <a:r>
                <a:rPr lang="en-US" sz="3200" b="1" dirty="0">
                  <a:latin typeface="Arial" pitchFamily="34" charset="0"/>
                  <a:cs typeface="Arial" pitchFamily="34" charset="0"/>
                </a:rPr>
                <a:t> </a:t>
              </a:r>
              <a:r>
                <a:rPr lang="en-US" sz="3200" b="1" dirty="0" err="1">
                  <a:latin typeface="Arial" pitchFamily="34" charset="0"/>
                  <a:cs typeface="Arial" pitchFamily="34" charset="0"/>
                </a:rPr>
                <a:t>chuyển</a:t>
              </a:r>
              <a:r>
                <a:rPr lang="en-US" sz="3200" b="1" dirty="0">
                  <a:latin typeface="Arial" pitchFamily="34" charset="0"/>
                  <a:cs typeface="Arial" pitchFamily="34" charset="0"/>
                </a:rPr>
                <a:t> </a:t>
              </a:r>
              <a:r>
                <a:rPr lang="en-US" sz="3200" b="1" dirty="0" err="1">
                  <a:latin typeface="Arial" pitchFamily="34" charset="0"/>
                  <a:cs typeface="Arial" pitchFamily="34" charset="0"/>
                </a:rPr>
                <a:t>đổi</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tồn</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tại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đan</a:t>
              </a:r>
              <a:r>
                <a:rPr lang="en-US" sz="3200" b="1" dirty="0">
                  <a:latin typeface="Arial" pitchFamily="34" charset="0"/>
                  <a:cs typeface="Arial" pitchFamily="34" charset="0"/>
                </a:rPr>
                <a:t> </a:t>
              </a:r>
              <a:r>
                <a:rPr lang="en-US" sz="3200" b="1" dirty="0" err="1">
                  <a:latin typeface="Arial" pitchFamily="34" charset="0"/>
                  <a:cs typeface="Arial" pitchFamily="34" charset="0"/>
                </a:rPr>
                <a:t>xen</a:t>
              </a:r>
              <a:r>
                <a:rPr lang="en-US" sz="3200" b="1" dirty="0">
                  <a:latin typeface="Arial" pitchFamily="34" charset="0"/>
                  <a:cs typeface="Arial" pitchFamily="34" charset="0"/>
                </a:rPr>
                <a:t> </a:t>
              </a:r>
              <a:r>
                <a:rPr lang="en-US" sz="3200" b="1" dirty="0" err="1">
                  <a:latin typeface="Arial" pitchFamily="34" charset="0"/>
                  <a:cs typeface="Arial" pitchFamily="34" charset="0"/>
                </a:rPr>
                <a:t>giữa</a:t>
              </a:r>
              <a:r>
                <a:rPr lang="en-US" sz="3200" b="1" dirty="0">
                  <a:latin typeface="Arial" pitchFamily="34" charset="0"/>
                  <a:cs typeface="Arial" pitchFamily="34" charset="0"/>
                </a:rPr>
                <a:t> </a:t>
              </a:r>
              <a:r>
                <a:rPr lang="en-US" sz="3200" b="1" dirty="0" err="1">
                  <a:latin typeface="Arial" pitchFamily="34" charset="0"/>
                  <a:cs typeface="Arial" pitchFamily="34" charset="0"/>
                </a:rPr>
                <a:t>cái</a:t>
              </a:r>
              <a:r>
                <a:rPr lang="en-US" sz="3200" b="1" dirty="0">
                  <a:latin typeface="Arial" pitchFamily="34" charset="0"/>
                  <a:cs typeface="Arial" pitchFamily="34" charset="0"/>
                </a:rPr>
                <a:t> </a:t>
              </a:r>
              <a:r>
                <a:rPr lang="en-US" sz="3200" b="1" dirty="0" err="1">
                  <a:latin typeface="Arial" pitchFamily="34" charset="0"/>
                  <a:cs typeface="Arial" pitchFamily="34" charset="0"/>
                </a:rPr>
                <a:t>mới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cái</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cũ</a:t>
              </a:r>
              <a:endParaRPr lang="en-US" sz="3200" dirty="0">
                <a:latin typeface="Arial" pitchFamily="34" charset="0"/>
                <a:cs typeface="Arial" pitchFamily="34" charset="0"/>
              </a:endParaRPr>
            </a:p>
          </p:txBody>
        </p:sp>
      </p:grpSp>
      <p:grpSp>
        <p:nvGrpSpPr>
          <p:cNvPr id="14" name="Group 13"/>
          <p:cNvGrpSpPr/>
          <p:nvPr/>
        </p:nvGrpSpPr>
        <p:grpSpPr>
          <a:xfrm>
            <a:off x="6861113" y="642552"/>
            <a:ext cx="2267552" cy="4845464"/>
            <a:chOff x="6789950" y="840255"/>
            <a:chExt cx="2267552" cy="3780488"/>
          </a:xfrm>
          <a:solidFill>
            <a:srgbClr val="92D050"/>
          </a:solidFill>
        </p:grpSpPr>
        <p:sp>
          <p:nvSpPr>
            <p:cNvPr id="15" name="Oval 14"/>
            <p:cNvSpPr/>
            <p:nvPr/>
          </p:nvSpPr>
          <p:spPr>
            <a:xfrm>
              <a:off x="6789950" y="840255"/>
              <a:ext cx="2267552" cy="3780488"/>
            </a:xfrm>
            <a:prstGeom prst="ellipse">
              <a:avLst/>
            </a:prstGeom>
            <a:grp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6" name="Oval 4"/>
            <p:cNvSpPr/>
            <p:nvPr/>
          </p:nvSpPr>
          <p:spPr>
            <a:xfrm>
              <a:off x="7122025" y="1393895"/>
              <a:ext cx="1603402" cy="2673208"/>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40640" tIns="40640" rIns="40640" bIns="40640" numCol="1" spcCol="1270" anchor="ctr" anchorCtr="0">
              <a:noAutofit/>
            </a:bodyPr>
            <a:lstStyle/>
            <a:p>
              <a:pPr algn="ctr" defTabSz="1422400">
                <a:lnSpc>
                  <a:spcPct val="90000"/>
                </a:lnSpc>
                <a:spcBef>
                  <a:spcPct val="0"/>
                </a:spcBef>
                <a:spcAft>
                  <a:spcPct val="35000"/>
                </a:spcAft>
              </a:pPr>
              <a:r>
                <a:rPr lang="en-US" sz="3200" b="1" dirty="0" err="1">
                  <a:latin typeface="Arial" pitchFamily="34" charset="0"/>
                  <a:cs typeface="Arial" pitchFamily="34" charset="0"/>
                </a:rPr>
                <a:t>Ảnh</a:t>
              </a:r>
              <a:r>
                <a:rPr lang="en-US" sz="3200" b="1" dirty="0">
                  <a:latin typeface="Arial" pitchFamily="34" charset="0"/>
                  <a:cs typeface="Arial" pitchFamily="34" charset="0"/>
                </a:rPr>
                <a:t> </a:t>
              </a:r>
              <a:r>
                <a:rPr lang="en-US" sz="3200" b="1" dirty="0" err="1">
                  <a:latin typeface="Arial" pitchFamily="34" charset="0"/>
                  <a:cs typeface="Arial" pitchFamily="34" charset="0"/>
                </a:rPr>
                <a:t>hưởng</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mặt</a:t>
              </a:r>
              <a:r>
                <a:rPr lang="en-US" sz="3200" b="1" dirty="0">
                  <a:latin typeface="Arial" pitchFamily="34" charset="0"/>
                  <a:cs typeface="Arial" pitchFamily="34" charset="0"/>
                </a:rPr>
                <a:t> </a:t>
              </a:r>
              <a:r>
                <a:rPr lang="en-US" sz="3200" b="1" dirty="0" err="1">
                  <a:latin typeface="Arial" pitchFamily="34" charset="0"/>
                  <a:cs typeface="Arial" pitchFamily="34" charset="0"/>
                </a:rPr>
                <a:t>trái</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thị</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trường</a:t>
              </a:r>
              <a:endParaRPr lang="en-US" sz="3200" dirty="0">
                <a:latin typeface="Arial" pitchFamily="34" charset="0"/>
                <a:cs typeface="Arial" pitchFamily="34" charset="0"/>
              </a:endParaRPr>
            </a:p>
          </p:txBody>
        </p:sp>
      </p:grpSp>
      <p:grpSp>
        <p:nvGrpSpPr>
          <p:cNvPr id="17" name="Group 16"/>
          <p:cNvGrpSpPr/>
          <p:nvPr/>
        </p:nvGrpSpPr>
        <p:grpSpPr>
          <a:xfrm>
            <a:off x="2150076" y="1193877"/>
            <a:ext cx="4917989" cy="3432284"/>
            <a:chOff x="2277347" y="1014357"/>
            <a:chExt cx="4557183" cy="3432284"/>
          </a:xfrm>
        </p:grpSpPr>
        <p:sp>
          <p:nvSpPr>
            <p:cNvPr id="18" name="Oval 17"/>
            <p:cNvSpPr/>
            <p:nvPr/>
          </p:nvSpPr>
          <p:spPr>
            <a:xfrm>
              <a:off x="2277347" y="1014357"/>
              <a:ext cx="4557183" cy="3432284"/>
            </a:xfrm>
            <a:prstGeom prst="ellipse">
              <a:avLst/>
            </a:prstGeom>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9" name="Oval 4"/>
            <p:cNvSpPr/>
            <p:nvPr/>
          </p:nvSpPr>
          <p:spPr>
            <a:xfrm>
              <a:off x="2615602" y="1517003"/>
              <a:ext cx="3859630" cy="2426992"/>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vi-VN" sz="3600" b="1" dirty="0"/>
                <a:t>Nguyên nhân khách quan</a:t>
              </a:r>
              <a:endParaRPr lang="en-US" sz="3500" b="1" i="0" kern="1200" dirty="0">
                <a:latin typeface="Arial" pitchFamily="34" charset="0"/>
                <a:cs typeface="Arial" pitchFamily="34" charset="0"/>
              </a:endParaRPr>
            </a:p>
          </p:txBody>
        </p:sp>
      </p:grpSp>
    </p:spTree>
    <p:extLst>
      <p:ext uri="{BB962C8B-B14F-4D97-AF65-F5344CB8AC3E}">
        <p14:creationId xmlns:p14="http://schemas.microsoft.com/office/powerpoint/2010/main" val="1008585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heel(1)">
                                      <p:cBhvr>
                                        <p:cTn id="17" dur="2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1)">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2520778"/>
            <a:ext cx="6573796" cy="2780271"/>
          </a:xfrm>
          <a:prstGeom prst="flowChartAlternateProcess">
            <a:avLst/>
          </a:prstGeom>
          <a:solidFill>
            <a:srgbClr val="E4F41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Phẩm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chất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đức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một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phận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viên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bị</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suy</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thoái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dục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viên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còn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yếu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kém</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78584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2520778"/>
            <a:ext cx="6573796" cy="2780271"/>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3200" b="1" dirty="0" err="1">
                <a:solidFill>
                  <a:schemeClr val="tx1"/>
                </a:solidFill>
                <a:latin typeface="Arial" pitchFamily="34" charset="0"/>
                <a:cs typeface="Arial" pitchFamily="34" charset="0"/>
              </a:rPr>
              <a:t>Chính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sách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pháp</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luật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chưa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đầy</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thiếu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đồng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thiếu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nhất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quán</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3413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062682" y="2520778"/>
            <a:ext cx="7154562" cy="2780271"/>
          </a:xfrm>
          <a:prstGeom prst="flowChartAlternateProcess">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Cơ</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chế</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chính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sách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pháp</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luật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trong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thời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kỳ</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đổi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mới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chưa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hoàn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thiện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thiếu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cụ</a:t>
            </a:r>
            <a:r>
              <a:rPr lang="en-US" sz="3200" b="1" dirty="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thể</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có</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nhiều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sơ</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hở</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thậm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chí</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có</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những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vấn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đề</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thiếu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nhất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quán</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62546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2520778"/>
            <a:ext cx="6573796" cy="3101546"/>
          </a:xfrm>
          <a:prstGeom prst="flowChartAlternateProces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Cải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hành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chính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vẫn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còn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chậm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lúng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túng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cơ</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chế</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xin</a:t>
            </a:r>
            <a:r>
              <a:rPr lang="en-US" sz="3200" b="1" dirty="0">
                <a:solidFill>
                  <a:schemeClr val="tx1"/>
                </a:solidFill>
                <a:latin typeface="Arial" pitchFamily="34" charset="0"/>
                <a:cs typeface="Arial" pitchFamily="34" charset="0"/>
              </a:rPr>
              <a:t> - </a:t>
            </a:r>
            <a:r>
              <a:rPr lang="en-US" sz="3200" b="1" dirty="0" err="1">
                <a:solidFill>
                  <a:schemeClr val="tx1"/>
                </a:solidFill>
                <a:latin typeface="Arial" pitchFamily="34" charset="0"/>
                <a:cs typeface="Arial" pitchFamily="34" charset="0"/>
              </a:rPr>
              <a:t>cho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trong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hoạt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vụ</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còn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phổ</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biến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tục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hành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chính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phiền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nặng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nề</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bất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hợp</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62546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2162432"/>
            <a:ext cx="6573796" cy="3459892"/>
          </a:xfrm>
          <a:prstGeom prst="flowChartAlternateProcess">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lãnh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chỉ</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đối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với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phòng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chống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nhũng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trong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một</a:t>
            </a:r>
            <a:r>
              <a:rPr lang="en-US" sz="3200" b="1" dirty="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số</a:t>
            </a:r>
            <a:r>
              <a:rPr lang="vi-VN"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trường</a:t>
            </a:r>
            <a:r>
              <a:rPr lang="en-US" sz="3200" b="1" dirty="0" smtClean="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hợp</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chưa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chặt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sâu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sát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thường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xử</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chưa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nghiêm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đối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với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hành</a:t>
            </a:r>
            <a:r>
              <a:rPr lang="en-US" sz="3200" b="1" dirty="0">
                <a:solidFill>
                  <a:schemeClr val="tx1"/>
                </a:solidFill>
                <a:latin typeface="Arial" pitchFamily="34" charset="0"/>
                <a:cs typeface="Arial" pitchFamily="34" charset="0"/>
              </a:rPr>
              <a:t> vi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nhũng</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556118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3237470"/>
            <a:ext cx="6573796" cy="1927654"/>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dirty="0" err="1">
                <a:solidFill>
                  <a:schemeClr val="tx1"/>
                </a:solidFill>
                <a:latin typeface="Arial" pitchFamily="34" charset="0"/>
                <a:cs typeface="Arial" pitchFamily="34" charset="0"/>
              </a:rPr>
              <a:t>Thiếu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cụ</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phát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hiện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xử</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nhũng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hữu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hiệu</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56350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own Ribbon 2"/>
          <p:cNvSpPr/>
          <p:nvPr/>
        </p:nvSpPr>
        <p:spPr>
          <a:xfrm>
            <a:off x="1062682" y="135924"/>
            <a:ext cx="7154562" cy="1235675"/>
          </a:xfrm>
          <a:prstGeom prst="ribb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chemeClr val="tx1"/>
                </a:solidFill>
                <a:latin typeface="Arial" pitchFamily="34" charset="0"/>
                <a:cs typeface="Arial" pitchFamily="34" charset="0"/>
              </a:rPr>
              <a:t>Nguyên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endParaRPr lang="en-US" sz="3200" b="1" dirty="0">
              <a:solidFill>
                <a:schemeClr val="tx1"/>
              </a:solidFill>
              <a:latin typeface="Arial" pitchFamily="34" charset="0"/>
              <a:cs typeface="Arial" pitchFamily="34" charset="0"/>
            </a:endParaRPr>
          </a:p>
        </p:txBody>
      </p:sp>
      <p:sp>
        <p:nvSpPr>
          <p:cNvPr id="5" name="Flowchart: Alternate Process 4"/>
          <p:cNvSpPr/>
          <p:nvPr/>
        </p:nvSpPr>
        <p:spPr>
          <a:xfrm>
            <a:off x="1322173" y="2162432"/>
            <a:ext cx="6573796" cy="3459892"/>
          </a:xfrm>
          <a:prstGeom prst="flowChartAlternateProces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200" b="1" dirty="0" err="1">
                <a:solidFill>
                  <a:schemeClr val="tx1"/>
                </a:solidFill>
                <a:latin typeface="Arial" pitchFamily="34" charset="0"/>
                <a:cs typeface="Arial" pitchFamily="34" charset="0"/>
              </a:rPr>
              <a:t>Việc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huy</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lực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lượng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cũng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như</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lực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lượng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chí</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cuộc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đấu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tranh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chống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nhũng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còn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chưa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được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quan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tâm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đúng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mức</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56350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Predefined Process 2"/>
          <p:cNvSpPr/>
          <p:nvPr/>
        </p:nvSpPr>
        <p:spPr>
          <a:xfrm>
            <a:off x="605482" y="197709"/>
            <a:ext cx="8118388" cy="1112108"/>
          </a:xfrm>
          <a:prstGeom prst="flowChartPredefined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3200" b="1" dirty="0">
                <a:solidFill>
                  <a:schemeClr val="tx1"/>
                </a:solidFill>
                <a:latin typeface="Arial" pitchFamily="34" charset="0"/>
                <a:cs typeface="Arial" pitchFamily="34" charset="0"/>
              </a:rPr>
              <a:t>2.2.2. </a:t>
            </a:r>
            <a:r>
              <a:rPr lang="en-US" sz="3200" b="1" dirty="0" err="1">
                <a:solidFill>
                  <a:schemeClr val="tx1"/>
                </a:solidFill>
                <a:latin typeface="Arial" pitchFamily="34" charset="0"/>
                <a:cs typeface="Arial" pitchFamily="34" charset="0"/>
              </a:rPr>
              <a:t>Tác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hại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tham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nhũng</a:t>
            </a:r>
            <a:endParaRPr lang="en-US" sz="3200" dirty="0">
              <a:solidFill>
                <a:schemeClr val="tx1"/>
              </a:solidFill>
              <a:latin typeface="Arial" pitchFamily="34" charset="0"/>
              <a:cs typeface="Arial" pitchFamily="34" charset="0"/>
            </a:endParaRPr>
          </a:p>
        </p:txBody>
      </p:sp>
      <p:graphicFrame>
        <p:nvGraphicFramePr>
          <p:cNvPr id="4" name="Diagram 3"/>
          <p:cNvGraphicFramePr/>
          <p:nvPr>
            <p:extLst>
              <p:ext uri="{D42A27DB-BD31-4B8C-83A1-F6EECF244321}">
                <p14:modId xmlns:p14="http://schemas.microsoft.com/office/powerpoint/2010/main" val="422097953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5170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61850" y="260822"/>
            <a:ext cx="4797878" cy="701675"/>
            <a:chOff x="495920" y="518614"/>
            <a:chExt cx="4797878" cy="701675"/>
          </a:xfrm>
        </p:grpSpPr>
        <p:sp>
          <p:nvSpPr>
            <p:cNvPr id="4" name="Rectangle 3"/>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Rectangle 4"/>
            <p:cNvSpPr/>
            <p:nvPr/>
          </p:nvSpPr>
          <p:spPr>
            <a:xfrm>
              <a:off x="495920" y="518614"/>
              <a:ext cx="4797878" cy="701675"/>
            </a:xfrm>
            <a:prstGeom prst="rect">
              <a:avLst/>
            </a:prstGeom>
          </p:spPr>
          <p:style>
            <a:lnRef idx="1">
              <a:schemeClr val="accent2"/>
            </a:lnRef>
            <a:fillRef idx="3">
              <a:schemeClr val="accent2"/>
            </a:fillRef>
            <a:effectRef idx="2">
              <a:schemeClr val="accent2"/>
            </a:effectRef>
            <a:fontRef idx="minor">
              <a:schemeClr val="lt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solidFill>
                    <a:schemeClr val="tx1"/>
                  </a:solidFill>
                  <a:latin typeface="Arial" pitchFamily="34" charset="0"/>
                  <a:cs typeface="Arial" pitchFamily="34" charset="0"/>
                </a:rPr>
                <a:t>Tác</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hại</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về</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chính</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trị</a:t>
              </a:r>
              <a:endParaRPr lang="en-US" sz="3600" i="0" kern="1200" dirty="0">
                <a:solidFill>
                  <a:schemeClr val="tx1"/>
                </a:solidFill>
                <a:latin typeface="Arial" pitchFamily="34" charset="0"/>
                <a:cs typeface="Arial" pitchFamily="34" charset="0"/>
              </a:endParaRPr>
            </a:p>
          </p:txBody>
        </p:sp>
      </p:grpSp>
      <p:sp>
        <p:nvSpPr>
          <p:cNvPr id="2" name="Right Arrow 1"/>
          <p:cNvSpPr/>
          <p:nvPr/>
        </p:nvSpPr>
        <p:spPr>
          <a:xfrm>
            <a:off x="645460" y="1667436"/>
            <a:ext cx="7659444" cy="32165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dirty="0" err="1">
                <a:solidFill>
                  <a:schemeClr val="tx1"/>
                </a:solidFill>
                <a:latin typeface="Arial" pitchFamily="34" charset="0"/>
                <a:cs typeface="Arial" pitchFamily="34" charset="0"/>
              </a:rPr>
              <a:t>làm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giảm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sút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lòng</a:t>
            </a:r>
            <a:r>
              <a:rPr lang="en-US" sz="3200" b="1" dirty="0">
                <a:solidFill>
                  <a:schemeClr val="tx1"/>
                </a:solidFill>
                <a:latin typeface="Arial" pitchFamily="34" charset="0"/>
                <a:cs typeface="Arial" pitchFamily="34" charset="0"/>
              </a:rPr>
              <a:t> tin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dân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lãnh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đạo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quản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lý</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Nhà</a:t>
            </a:r>
            <a:r>
              <a:rPr lang="en-US" sz="3200" b="1" dirty="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nước</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93518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ppt_w*0.70"/>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61850" y="260822"/>
            <a:ext cx="4797878" cy="701675"/>
            <a:chOff x="495920" y="518614"/>
            <a:chExt cx="4797878" cy="701675"/>
          </a:xfrm>
        </p:grpSpPr>
        <p:sp>
          <p:nvSpPr>
            <p:cNvPr id="4" name="Rectangle 3"/>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Rectangle 4"/>
            <p:cNvSpPr/>
            <p:nvPr/>
          </p:nvSpPr>
          <p:spPr>
            <a:xfrm>
              <a:off x="495920" y="518614"/>
              <a:ext cx="4797878" cy="701675"/>
            </a:xfrm>
            <a:prstGeom prst="rect">
              <a:avLst/>
            </a:prstGeom>
          </p:spPr>
          <p:style>
            <a:lnRef idx="0">
              <a:schemeClr val="accent2"/>
            </a:lnRef>
            <a:fillRef idx="3">
              <a:schemeClr val="accent2"/>
            </a:fillRef>
            <a:effectRef idx="3">
              <a:schemeClr val="accent2"/>
            </a:effectRef>
            <a:fontRef idx="minor">
              <a:schemeClr val="lt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solidFill>
                    <a:schemeClr val="tx1"/>
                  </a:solidFill>
                  <a:latin typeface="Arial" pitchFamily="34" charset="0"/>
                  <a:cs typeface="Arial" pitchFamily="34" charset="0"/>
                </a:rPr>
                <a:t>Tác</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hại</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về</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chính</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trị</a:t>
              </a:r>
              <a:endParaRPr lang="en-US" sz="3600" i="0" kern="1200" dirty="0">
                <a:solidFill>
                  <a:schemeClr val="tx1"/>
                </a:solidFill>
                <a:latin typeface="Arial" pitchFamily="34" charset="0"/>
                <a:cs typeface="Arial" pitchFamily="34" charset="0"/>
              </a:endParaRPr>
            </a:p>
          </p:txBody>
        </p:sp>
      </p:grpSp>
      <p:sp>
        <p:nvSpPr>
          <p:cNvPr id="2" name="Right Arrow 1"/>
          <p:cNvSpPr/>
          <p:nvPr/>
        </p:nvSpPr>
        <p:spPr>
          <a:xfrm>
            <a:off x="645460" y="1667436"/>
            <a:ext cx="7659444" cy="32165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dirty="0" err="1">
                <a:solidFill>
                  <a:schemeClr val="tx1"/>
                </a:solidFill>
                <a:latin typeface="Arial" pitchFamily="34" charset="0"/>
                <a:cs typeface="Arial" pitchFamily="34" charset="0"/>
              </a:rPr>
              <a:t>tiềm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ẩn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xung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lợi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ích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kháng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về</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xã</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hội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làm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tăng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thêm</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khoảng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cách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giàu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nghèo</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35344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61850" y="260822"/>
            <a:ext cx="4797878" cy="701675"/>
            <a:chOff x="495920" y="518614"/>
            <a:chExt cx="4797878" cy="701675"/>
          </a:xfrm>
        </p:grpSpPr>
        <p:sp>
          <p:nvSpPr>
            <p:cNvPr id="4" name="Rectangle 3"/>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Rectangle 4"/>
            <p:cNvSpPr/>
            <p:nvPr/>
          </p:nvSpPr>
          <p:spPr>
            <a:xfrm>
              <a:off x="495920" y="518614"/>
              <a:ext cx="4797878" cy="701675"/>
            </a:xfrm>
            <a:prstGeom prst="rect">
              <a:avLst/>
            </a:prstGeom>
          </p:spPr>
          <p:style>
            <a:lnRef idx="1">
              <a:schemeClr val="accent2"/>
            </a:lnRef>
            <a:fillRef idx="3">
              <a:schemeClr val="accent2"/>
            </a:fillRef>
            <a:effectRef idx="2">
              <a:schemeClr val="accent2"/>
            </a:effectRef>
            <a:fontRef idx="minor">
              <a:schemeClr val="lt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solidFill>
                    <a:schemeClr val="tx1"/>
                  </a:solidFill>
                  <a:latin typeface="Arial" pitchFamily="34" charset="0"/>
                  <a:cs typeface="Arial" pitchFamily="34" charset="0"/>
                </a:rPr>
                <a:t>Tác</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hại</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về</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chính</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trị</a:t>
              </a:r>
              <a:endParaRPr lang="en-US" sz="3600" i="0" kern="1200" dirty="0">
                <a:solidFill>
                  <a:schemeClr val="tx1"/>
                </a:solidFill>
                <a:latin typeface="Arial" pitchFamily="34" charset="0"/>
                <a:cs typeface="Arial" pitchFamily="34" charset="0"/>
              </a:endParaRPr>
            </a:p>
          </p:txBody>
        </p:sp>
      </p:grpSp>
      <p:sp>
        <p:nvSpPr>
          <p:cNvPr id="2" name="Right Arrow 1"/>
          <p:cNvSpPr/>
          <p:nvPr/>
        </p:nvSpPr>
        <p:spPr>
          <a:xfrm>
            <a:off x="645460" y="1667436"/>
            <a:ext cx="7659444" cy="32165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dirty="0" err="1">
                <a:solidFill>
                  <a:schemeClr val="tx1"/>
                </a:solidFill>
                <a:latin typeface="Arial" pitchFamily="34" charset="0"/>
                <a:cs typeface="Arial" pitchFamily="34" charset="0"/>
              </a:rPr>
              <a:t>thành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vật</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cản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lớn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thành</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công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cuộc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đổi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mới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cho</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sức</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chiến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đấu</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Đảng</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86726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61850" y="260822"/>
            <a:ext cx="4797878" cy="701675"/>
            <a:chOff x="495920" y="518614"/>
            <a:chExt cx="4797878" cy="701675"/>
          </a:xfrm>
        </p:grpSpPr>
        <p:sp>
          <p:nvSpPr>
            <p:cNvPr id="4" name="Rectangle 3"/>
            <p:cNvSpPr/>
            <p:nvPr/>
          </p:nvSpPr>
          <p:spPr>
            <a:xfrm>
              <a:off x="495920" y="518614"/>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Rectangle 4"/>
            <p:cNvSpPr/>
            <p:nvPr/>
          </p:nvSpPr>
          <p:spPr>
            <a:xfrm>
              <a:off x="495920" y="518614"/>
              <a:ext cx="4797878" cy="701675"/>
            </a:xfrm>
            <a:prstGeom prst="rect">
              <a:avLst/>
            </a:prstGeom>
          </p:spPr>
          <p:style>
            <a:lnRef idx="0">
              <a:schemeClr val="accent2"/>
            </a:lnRef>
            <a:fillRef idx="3">
              <a:schemeClr val="accent2"/>
            </a:fillRef>
            <a:effectRef idx="3">
              <a:schemeClr val="accent2"/>
            </a:effectRef>
            <a:fontRef idx="minor">
              <a:schemeClr val="lt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solidFill>
                    <a:schemeClr val="tx1"/>
                  </a:solidFill>
                  <a:latin typeface="Arial" pitchFamily="34" charset="0"/>
                  <a:cs typeface="Arial" pitchFamily="34" charset="0"/>
                </a:rPr>
                <a:t>Tác</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hại</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về</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chính</a:t>
              </a:r>
              <a:r>
                <a:rPr lang="en-US" sz="3600" b="1" i="0" kern="1200" dirty="0" smtClean="0">
                  <a:solidFill>
                    <a:schemeClr val="tx1"/>
                  </a:solidFill>
                  <a:latin typeface="Arial" pitchFamily="34" charset="0"/>
                  <a:cs typeface="Arial" pitchFamily="34" charset="0"/>
                </a:rPr>
                <a:t> </a:t>
              </a:r>
              <a:r>
                <a:rPr lang="en-US" sz="3600" b="1" i="0" kern="1200" dirty="0" err="1" smtClean="0">
                  <a:solidFill>
                    <a:schemeClr val="tx1"/>
                  </a:solidFill>
                  <a:latin typeface="Arial" pitchFamily="34" charset="0"/>
                  <a:cs typeface="Arial" pitchFamily="34" charset="0"/>
                </a:rPr>
                <a:t>trị</a:t>
              </a:r>
              <a:endParaRPr lang="en-US" sz="3600" i="0" kern="1200" dirty="0">
                <a:solidFill>
                  <a:schemeClr val="tx1"/>
                </a:solidFill>
                <a:latin typeface="Arial" pitchFamily="34" charset="0"/>
                <a:cs typeface="Arial" pitchFamily="34" charset="0"/>
              </a:endParaRPr>
            </a:p>
          </p:txBody>
        </p:sp>
      </p:grpSp>
      <p:sp>
        <p:nvSpPr>
          <p:cNvPr id="2" name="Right Arrow 1"/>
          <p:cNvSpPr/>
          <p:nvPr/>
        </p:nvSpPr>
        <p:spPr>
          <a:xfrm>
            <a:off x="645460" y="1667436"/>
            <a:ext cx="7659444" cy="32165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dirty="0" err="1">
                <a:solidFill>
                  <a:schemeClr val="tx1"/>
                </a:solidFill>
                <a:latin typeface="Arial" pitchFamily="34" charset="0"/>
                <a:cs typeface="Arial" pitchFamily="34" charset="0"/>
              </a:rPr>
              <a:t>đe</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dọa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sự</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tồn</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vong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của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chế</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độ</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xã</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hội</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chủ</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nghĩa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mà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chúng</a:t>
            </a:r>
            <a:r>
              <a:rPr lang="en-US" sz="3200" b="1" dirty="0">
                <a:solidFill>
                  <a:schemeClr val="tx1"/>
                </a:solidFill>
                <a:latin typeface="Arial" pitchFamily="34" charset="0"/>
                <a:cs typeface="Arial" pitchFamily="34" charset="0"/>
              </a:rPr>
              <a:t> ta </a:t>
            </a:r>
            <a:r>
              <a:rPr lang="en-US" sz="3200" b="1" dirty="0" err="1">
                <a:solidFill>
                  <a:schemeClr val="tx1"/>
                </a:solidFill>
                <a:latin typeface="Arial" pitchFamily="34" charset="0"/>
                <a:cs typeface="Arial" pitchFamily="34" charset="0"/>
              </a:rPr>
              <a:t>đang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xây</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dựng</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357289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98854" y="1828796"/>
            <a:ext cx="8829015" cy="307571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lãng</a:t>
            </a:r>
            <a:r>
              <a:rPr lang="en-US" sz="3200" b="1" dirty="0">
                <a:latin typeface="Arial" pitchFamily="34" charset="0"/>
                <a:cs typeface="Arial" pitchFamily="34" charset="0"/>
              </a:rPr>
              <a:t> </a:t>
            </a:r>
            <a:r>
              <a:rPr lang="en-US" sz="3200" b="1" dirty="0" err="1">
                <a:latin typeface="Arial" pitchFamily="34" charset="0"/>
                <a:cs typeface="Arial" pitchFamily="34" charset="0"/>
              </a:rPr>
              <a:t>phí</a:t>
            </a:r>
            <a:r>
              <a:rPr lang="en-US" sz="3200" b="1" dirty="0">
                <a:latin typeface="Arial" pitchFamily="34" charset="0"/>
                <a:cs typeface="Arial" pitchFamily="34" charset="0"/>
              </a:rPr>
              <a:t> </a:t>
            </a:r>
            <a:r>
              <a:rPr lang="en-US" sz="3200" b="1" dirty="0" err="1">
                <a:latin typeface="Arial" pitchFamily="34" charset="0"/>
                <a:cs typeface="Arial" pitchFamily="34" charset="0"/>
              </a:rPr>
              <a:t>đã</a:t>
            </a:r>
            <a:r>
              <a:rPr lang="en-US" sz="3200" b="1" dirty="0">
                <a:latin typeface="Arial" pitchFamily="34" charset="0"/>
                <a:cs typeface="Arial" pitchFamily="34" charset="0"/>
              </a:rPr>
              <a:t> </a:t>
            </a:r>
            <a:r>
              <a:rPr lang="en-US" sz="3200" b="1" dirty="0" err="1">
                <a:latin typeface="Arial" pitchFamily="34" charset="0"/>
                <a:cs typeface="Arial" pitchFamily="34" charset="0"/>
              </a:rPr>
              <a:t>làm</a:t>
            </a:r>
            <a:r>
              <a:rPr lang="en-US" sz="3200" b="1" dirty="0">
                <a:latin typeface="Arial" pitchFamily="34" charset="0"/>
                <a:cs typeface="Arial" pitchFamily="34" charset="0"/>
              </a:rPr>
              <a:t> </a:t>
            </a:r>
            <a:r>
              <a:rPr lang="en-US" sz="3200" b="1" dirty="0" err="1">
                <a:latin typeface="Arial" pitchFamily="34" charset="0"/>
                <a:cs typeface="Arial" pitchFamily="34" charset="0"/>
              </a:rPr>
              <a:t>thất</a:t>
            </a:r>
            <a:r>
              <a:rPr lang="en-US" sz="3200" b="1" dirty="0">
                <a:latin typeface="Arial" pitchFamily="34" charset="0"/>
                <a:cs typeface="Arial" pitchFamily="34" charset="0"/>
              </a:rPr>
              <a:t> </a:t>
            </a:r>
            <a:r>
              <a:rPr lang="en-US" sz="3200" b="1" dirty="0" err="1">
                <a:latin typeface="Arial" pitchFamily="34" charset="0"/>
                <a:cs typeface="Arial" pitchFamily="34" charset="0"/>
              </a:rPr>
              <a:t>thoát</a:t>
            </a:r>
            <a:r>
              <a:rPr lang="en-US" sz="3200" b="1" dirty="0">
                <a:latin typeface="Arial" pitchFamily="34" charset="0"/>
                <a:cs typeface="Arial" pitchFamily="34" charset="0"/>
              </a:rPr>
              <a:t> </a:t>
            </a:r>
            <a:r>
              <a:rPr lang="en-US" sz="3200" b="1" dirty="0" err="1">
                <a:latin typeface="Arial" pitchFamily="34" charset="0"/>
                <a:cs typeface="Arial" pitchFamily="34" charset="0"/>
              </a:rPr>
              <a:t>một</a:t>
            </a:r>
            <a:r>
              <a:rPr lang="en-US" sz="3200" b="1" dirty="0">
                <a:latin typeface="Arial" pitchFamily="34" charset="0"/>
                <a:cs typeface="Arial" pitchFamily="34" charset="0"/>
              </a:rPr>
              <a:t> </a:t>
            </a:r>
            <a:r>
              <a:rPr lang="en-US" sz="3200" b="1" dirty="0" err="1">
                <a:latin typeface="Arial" pitchFamily="34" charset="0"/>
                <a:cs typeface="Arial" pitchFamily="34" charset="0"/>
              </a:rPr>
              <a:t>lượng</a:t>
            </a:r>
            <a:r>
              <a:rPr lang="en-US" sz="3200" b="1" dirty="0">
                <a:latin typeface="Arial" pitchFamily="34" charset="0"/>
                <a:cs typeface="Arial" pitchFamily="34" charset="0"/>
              </a:rPr>
              <a:t> </a:t>
            </a:r>
            <a:r>
              <a:rPr lang="en-US" sz="3200" b="1" dirty="0" err="1">
                <a:latin typeface="Arial" pitchFamily="34" charset="0"/>
                <a:cs typeface="Arial" pitchFamily="34" charset="0"/>
              </a:rPr>
              <a:t>lớn</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sản</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nhân</a:t>
            </a:r>
            <a:r>
              <a:rPr lang="en-US" sz="3200" b="1" dirty="0">
                <a:latin typeface="Arial" pitchFamily="34" charset="0"/>
                <a:cs typeface="Arial" pitchFamily="34" charset="0"/>
              </a:rPr>
              <a:t> </a:t>
            </a:r>
            <a:r>
              <a:rPr lang="en-US" sz="3200" b="1" dirty="0" err="1">
                <a:latin typeface="Arial" pitchFamily="34" charset="0"/>
                <a:cs typeface="Arial" pitchFamily="34" charset="0"/>
              </a:rPr>
              <a:t>dân</a:t>
            </a:r>
            <a:endParaRPr lang="en-US" sz="3200" b="1" dirty="0">
              <a:latin typeface="Arial" pitchFamily="34" charset="0"/>
              <a:cs typeface="Arial" pitchFamily="34" charset="0"/>
            </a:endParaRPr>
          </a:p>
        </p:txBody>
      </p:sp>
      <p:grpSp>
        <p:nvGrpSpPr>
          <p:cNvPr id="4" name="Group 3"/>
          <p:cNvGrpSpPr/>
          <p:nvPr/>
        </p:nvGrpSpPr>
        <p:grpSpPr>
          <a:xfrm>
            <a:off x="1907054" y="318337"/>
            <a:ext cx="4797878" cy="701675"/>
            <a:chOff x="495920" y="1896449"/>
            <a:chExt cx="4797878" cy="701675"/>
          </a:xfrm>
        </p:grpSpPr>
        <p:sp>
          <p:nvSpPr>
            <p:cNvPr id="5" name="Rectangle 4"/>
            <p:cNvSpPr/>
            <p:nvPr/>
          </p:nvSpPr>
          <p:spPr>
            <a:xfrm>
              <a:off x="495920" y="1896449"/>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ectangle 5"/>
            <p:cNvSpPr/>
            <p:nvPr/>
          </p:nvSpPr>
          <p:spPr>
            <a:xfrm>
              <a:off x="495920" y="1896449"/>
              <a:ext cx="4797878" cy="7016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kinh</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tế</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207561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98854" y="1828796"/>
            <a:ext cx="8829015" cy="307571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làm</a:t>
            </a:r>
            <a:r>
              <a:rPr lang="en-US" sz="3200" b="1" dirty="0">
                <a:latin typeface="Arial" pitchFamily="34" charset="0"/>
                <a:cs typeface="Arial" pitchFamily="34" charset="0"/>
              </a:rPr>
              <a:t> </a:t>
            </a:r>
            <a:r>
              <a:rPr lang="en-US" sz="3200" b="1" dirty="0" err="1">
                <a:latin typeface="Arial" pitchFamily="34" charset="0"/>
                <a:cs typeface="Arial" pitchFamily="34" charset="0"/>
              </a:rPr>
              <a:t>giảm</a:t>
            </a:r>
            <a:r>
              <a:rPr lang="en-US" sz="3200" b="1" dirty="0">
                <a:latin typeface="Arial" pitchFamily="34" charset="0"/>
                <a:cs typeface="Arial" pitchFamily="34" charset="0"/>
              </a:rPr>
              <a:t> </a:t>
            </a:r>
            <a:r>
              <a:rPr lang="en-US" sz="3200" b="1" dirty="0" err="1">
                <a:latin typeface="Arial" pitchFamily="34" charset="0"/>
                <a:cs typeface="Arial" pitchFamily="34" charset="0"/>
              </a:rPr>
              <a:t>tốc</a:t>
            </a:r>
            <a:r>
              <a:rPr lang="en-US" sz="3200" b="1" dirty="0">
                <a:latin typeface="Arial" pitchFamily="34" charset="0"/>
                <a:cs typeface="Arial" pitchFamily="34" charset="0"/>
              </a:rPr>
              <a:t> </a:t>
            </a:r>
            <a:r>
              <a:rPr lang="en-US" sz="3200" b="1" dirty="0" err="1">
                <a:latin typeface="Arial" pitchFamily="34" charset="0"/>
                <a:cs typeface="Arial" pitchFamily="34" charset="0"/>
              </a:rPr>
              <a:t>độ</a:t>
            </a:r>
            <a:r>
              <a:rPr lang="en-US" sz="3200" b="1" dirty="0">
                <a:latin typeface="Arial" pitchFamily="34" charset="0"/>
                <a:cs typeface="Arial" pitchFamily="34" charset="0"/>
              </a:rPr>
              <a:t> </a:t>
            </a:r>
            <a:r>
              <a:rPr lang="en-US" sz="3200" b="1" dirty="0" err="1">
                <a:latin typeface="Arial" pitchFamily="34" charset="0"/>
                <a:cs typeface="Arial" pitchFamily="34" charset="0"/>
              </a:rPr>
              <a:t>tăng</a:t>
            </a:r>
            <a:r>
              <a:rPr lang="en-US" sz="3200" b="1" dirty="0">
                <a:latin typeface="Arial" pitchFamily="34" charset="0"/>
                <a:cs typeface="Arial" pitchFamily="34" charset="0"/>
              </a:rPr>
              <a:t> </a:t>
            </a:r>
            <a:r>
              <a:rPr lang="en-US" sz="3200" b="1" dirty="0" err="1">
                <a:latin typeface="Arial" pitchFamily="34" charset="0"/>
                <a:cs typeface="Arial" pitchFamily="34" charset="0"/>
              </a:rPr>
              <a:t>trưởng</a:t>
            </a:r>
            <a:r>
              <a:rPr lang="en-US" sz="3200" b="1" dirty="0">
                <a:latin typeface="Arial" pitchFamily="34" charset="0"/>
                <a:cs typeface="Arial" pitchFamily="34" charset="0"/>
              </a:rPr>
              <a:t>, </a:t>
            </a:r>
            <a:r>
              <a:rPr lang="en-US" sz="3200" b="1" dirty="0" err="1">
                <a:latin typeface="Arial" pitchFamily="34" charset="0"/>
                <a:cs typeface="Arial" pitchFamily="34" charset="0"/>
              </a:rPr>
              <a:t>chất</a:t>
            </a:r>
            <a:r>
              <a:rPr lang="en-US" sz="3200" b="1" dirty="0">
                <a:latin typeface="Arial" pitchFamily="34" charset="0"/>
                <a:cs typeface="Arial" pitchFamily="34" charset="0"/>
              </a:rPr>
              <a:t> </a:t>
            </a:r>
            <a:r>
              <a:rPr lang="en-US" sz="3200" b="1" dirty="0" err="1">
                <a:latin typeface="Arial" pitchFamily="34" charset="0"/>
                <a:cs typeface="Arial" pitchFamily="34" charset="0"/>
              </a:rPr>
              <a:t>lượng</a:t>
            </a:r>
            <a:r>
              <a:rPr lang="en-US" sz="3200" b="1" dirty="0">
                <a:latin typeface="Arial" pitchFamily="34" charset="0"/>
                <a:cs typeface="Arial" pitchFamily="34" charset="0"/>
              </a:rPr>
              <a:t>, </a:t>
            </a:r>
            <a:r>
              <a:rPr lang="en-US" sz="3200" b="1" dirty="0" err="1">
                <a:latin typeface="Arial" pitchFamily="34" charset="0"/>
                <a:cs typeface="Arial" pitchFamily="34" charset="0"/>
              </a:rPr>
              <a:t>hiệu</a:t>
            </a:r>
            <a:r>
              <a:rPr lang="en-US" sz="3200" b="1" dirty="0">
                <a:latin typeface="Arial" pitchFamily="34" charset="0"/>
                <a:cs typeface="Arial" pitchFamily="34" charset="0"/>
              </a:rPr>
              <a:t> </a:t>
            </a:r>
            <a:r>
              <a:rPr lang="en-US" sz="3200" b="1" dirty="0" err="1">
                <a:latin typeface="Arial" pitchFamily="34" charset="0"/>
                <a:cs typeface="Arial" pitchFamily="34" charset="0"/>
              </a:rPr>
              <a:t>quả</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sức</a:t>
            </a:r>
            <a:r>
              <a:rPr lang="en-US" sz="3200" b="1" dirty="0">
                <a:latin typeface="Arial" pitchFamily="34" charset="0"/>
                <a:cs typeface="Arial" pitchFamily="34" charset="0"/>
              </a:rPr>
              <a:t> </a:t>
            </a:r>
            <a:r>
              <a:rPr lang="en-US" sz="3200" b="1" dirty="0" err="1">
                <a:latin typeface="Arial" pitchFamily="34" charset="0"/>
                <a:cs typeface="Arial" pitchFamily="34" charset="0"/>
              </a:rPr>
              <a:t>cạnh</a:t>
            </a:r>
            <a:r>
              <a:rPr lang="en-US" sz="3200" b="1" dirty="0">
                <a:latin typeface="Arial" pitchFamily="34" charset="0"/>
                <a:cs typeface="Arial" pitchFamily="34" charset="0"/>
              </a:rPr>
              <a:t> </a:t>
            </a:r>
            <a:r>
              <a:rPr lang="en-US" sz="3200" b="1" dirty="0" err="1">
                <a:latin typeface="Arial" pitchFamily="34" charset="0"/>
                <a:cs typeface="Arial" pitchFamily="34" charset="0"/>
              </a:rPr>
              <a:t>tranh</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nền</a:t>
            </a:r>
            <a:r>
              <a:rPr lang="en-US" sz="3200" b="1" dirty="0">
                <a:latin typeface="Arial" pitchFamily="34" charset="0"/>
                <a:cs typeface="Arial" pitchFamily="34" charset="0"/>
              </a:rPr>
              <a:t> </a:t>
            </a:r>
            <a:r>
              <a:rPr lang="en-US" sz="3200" b="1" dirty="0" err="1">
                <a:latin typeface="Arial" pitchFamily="34" charset="0"/>
                <a:cs typeface="Arial" pitchFamily="34" charset="0"/>
              </a:rPr>
              <a:t>kinh</a:t>
            </a:r>
            <a:r>
              <a:rPr lang="en-US" sz="3200" b="1" dirty="0">
                <a:latin typeface="Arial" pitchFamily="34" charset="0"/>
                <a:cs typeface="Arial" pitchFamily="34" charset="0"/>
              </a:rPr>
              <a:t> </a:t>
            </a:r>
            <a:r>
              <a:rPr lang="en-US" sz="3200" b="1" dirty="0" err="1">
                <a:latin typeface="Arial" pitchFamily="34" charset="0"/>
                <a:cs typeface="Arial" pitchFamily="34" charset="0"/>
              </a:rPr>
              <a:t>tế</a:t>
            </a:r>
            <a:endParaRPr lang="en-US" sz="3200" b="1" dirty="0">
              <a:latin typeface="Arial" pitchFamily="34" charset="0"/>
              <a:cs typeface="Arial" pitchFamily="34" charset="0"/>
            </a:endParaRPr>
          </a:p>
        </p:txBody>
      </p:sp>
      <p:grpSp>
        <p:nvGrpSpPr>
          <p:cNvPr id="4" name="Group 3"/>
          <p:cNvGrpSpPr/>
          <p:nvPr/>
        </p:nvGrpSpPr>
        <p:grpSpPr>
          <a:xfrm>
            <a:off x="1907054" y="318337"/>
            <a:ext cx="4797878" cy="701675"/>
            <a:chOff x="495920" y="1896449"/>
            <a:chExt cx="4797878" cy="701675"/>
          </a:xfrm>
        </p:grpSpPr>
        <p:sp>
          <p:nvSpPr>
            <p:cNvPr id="5" name="Rectangle 4"/>
            <p:cNvSpPr/>
            <p:nvPr/>
          </p:nvSpPr>
          <p:spPr>
            <a:xfrm>
              <a:off x="495920" y="1896449"/>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ectangle 5"/>
            <p:cNvSpPr/>
            <p:nvPr/>
          </p:nvSpPr>
          <p:spPr>
            <a:xfrm>
              <a:off x="495920" y="1896449"/>
              <a:ext cx="4797878" cy="7016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kinh</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tế</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67086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98854" y="1828796"/>
            <a:ext cx="8829015" cy="307571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làm</a:t>
            </a:r>
            <a:r>
              <a:rPr lang="en-US" sz="3200" b="1" dirty="0">
                <a:latin typeface="Arial" pitchFamily="34" charset="0"/>
                <a:cs typeface="Arial" pitchFamily="34" charset="0"/>
              </a:rPr>
              <a:t> </a:t>
            </a:r>
            <a:r>
              <a:rPr lang="en-US" sz="3200" b="1" dirty="0" err="1">
                <a:latin typeface="Arial" pitchFamily="34" charset="0"/>
                <a:cs typeface="Arial" pitchFamily="34" charset="0"/>
              </a:rPr>
              <a:t>xấu</a:t>
            </a:r>
            <a:r>
              <a:rPr lang="en-US" sz="3200" b="1" dirty="0">
                <a:latin typeface="Arial" pitchFamily="34" charset="0"/>
                <a:cs typeface="Arial" pitchFamily="34" charset="0"/>
              </a:rPr>
              <a:t> </a:t>
            </a:r>
            <a:r>
              <a:rPr lang="en-US" sz="3200" b="1" dirty="0" err="1">
                <a:latin typeface="Arial" pitchFamily="34" charset="0"/>
                <a:cs typeface="Arial" pitchFamily="34" charset="0"/>
              </a:rPr>
              <a:t>đi</a:t>
            </a:r>
            <a:r>
              <a:rPr lang="en-US" sz="3200" b="1" dirty="0">
                <a:latin typeface="Arial" pitchFamily="34" charset="0"/>
                <a:cs typeface="Arial" pitchFamily="34" charset="0"/>
              </a:rPr>
              <a:t> </a:t>
            </a:r>
            <a:r>
              <a:rPr lang="en-US" sz="3200" b="1" dirty="0" err="1">
                <a:latin typeface="Arial" pitchFamily="34" charset="0"/>
                <a:cs typeface="Arial" pitchFamily="34" charset="0"/>
              </a:rPr>
              <a:t>môi</a:t>
            </a:r>
            <a:r>
              <a:rPr lang="en-US" sz="3200" b="1" dirty="0">
                <a:latin typeface="Arial" pitchFamily="34" charset="0"/>
                <a:cs typeface="Arial" pitchFamily="34" charset="0"/>
              </a:rPr>
              <a:t> </a:t>
            </a:r>
            <a:r>
              <a:rPr lang="en-US" sz="3200" b="1" dirty="0" err="1">
                <a:latin typeface="Arial" pitchFamily="34" charset="0"/>
                <a:cs typeface="Arial" pitchFamily="34" charset="0"/>
              </a:rPr>
              <a:t>trường</a:t>
            </a:r>
            <a:r>
              <a:rPr lang="en-US" sz="3200" b="1" dirty="0">
                <a:latin typeface="Arial" pitchFamily="34" charset="0"/>
                <a:cs typeface="Arial" pitchFamily="34" charset="0"/>
              </a:rPr>
              <a:t> </a:t>
            </a:r>
            <a:r>
              <a:rPr lang="en-US" sz="3200" b="1" dirty="0" err="1">
                <a:latin typeface="Arial" pitchFamily="34" charset="0"/>
                <a:cs typeface="Arial" pitchFamily="34" charset="0"/>
              </a:rPr>
              <a:t>đầu</a:t>
            </a:r>
            <a:r>
              <a:rPr lang="en-US" sz="3200" b="1" dirty="0">
                <a:latin typeface="Arial" pitchFamily="34" charset="0"/>
                <a:cs typeface="Arial" pitchFamily="34" charset="0"/>
              </a:rPr>
              <a:t> </a:t>
            </a:r>
            <a:r>
              <a:rPr lang="en-US" sz="3200" b="1" dirty="0" err="1">
                <a:latin typeface="Arial" pitchFamily="34" charset="0"/>
                <a:cs typeface="Arial" pitchFamily="34" charset="0"/>
              </a:rPr>
              <a:t>tư</a:t>
            </a:r>
            <a:r>
              <a:rPr lang="en-US" sz="3200" b="1" dirty="0">
                <a:latin typeface="Arial" pitchFamily="34" charset="0"/>
                <a:cs typeface="Arial" pitchFamily="34" charset="0"/>
              </a:rPr>
              <a:t>, </a:t>
            </a:r>
            <a:r>
              <a:rPr lang="en-US" sz="3200" b="1" dirty="0" err="1">
                <a:latin typeface="Arial" pitchFamily="34" charset="0"/>
                <a:cs typeface="Arial" pitchFamily="34" charset="0"/>
              </a:rPr>
              <a:t>làm</a:t>
            </a:r>
            <a:r>
              <a:rPr lang="en-US" sz="3200" b="1" dirty="0">
                <a:latin typeface="Arial" pitchFamily="34" charset="0"/>
                <a:cs typeface="Arial" pitchFamily="34" charset="0"/>
              </a:rPr>
              <a:t> </a:t>
            </a:r>
            <a:r>
              <a:rPr lang="en-US" sz="3200" b="1" dirty="0" err="1">
                <a:latin typeface="Arial" pitchFamily="34" charset="0"/>
                <a:cs typeface="Arial" pitchFamily="34" charset="0"/>
              </a:rPr>
              <a:t>giảm</a:t>
            </a:r>
            <a:r>
              <a:rPr lang="en-US" sz="3200" b="1" dirty="0">
                <a:latin typeface="Arial" pitchFamily="34" charset="0"/>
                <a:cs typeface="Arial" pitchFamily="34" charset="0"/>
              </a:rPr>
              <a:t> </a:t>
            </a:r>
            <a:r>
              <a:rPr lang="en-US" sz="3200" b="1" dirty="0" err="1">
                <a:latin typeface="Arial" pitchFamily="34" charset="0"/>
                <a:cs typeface="Arial" pitchFamily="34" charset="0"/>
              </a:rPr>
              <a:t>tốc</a:t>
            </a:r>
            <a:r>
              <a:rPr lang="en-US" sz="3200" b="1" dirty="0">
                <a:latin typeface="Arial" pitchFamily="34" charset="0"/>
                <a:cs typeface="Arial" pitchFamily="34" charset="0"/>
              </a:rPr>
              <a:t> </a:t>
            </a:r>
            <a:r>
              <a:rPr lang="en-US" sz="3200" b="1" dirty="0" err="1">
                <a:latin typeface="Arial" pitchFamily="34" charset="0"/>
                <a:cs typeface="Arial" pitchFamily="34" charset="0"/>
              </a:rPr>
              <a:t>độ</a:t>
            </a:r>
            <a:r>
              <a:rPr lang="en-US" sz="3200" b="1" dirty="0">
                <a:latin typeface="Arial" pitchFamily="34" charset="0"/>
                <a:cs typeface="Arial" pitchFamily="34" charset="0"/>
              </a:rPr>
              <a:t> </a:t>
            </a:r>
            <a:r>
              <a:rPr lang="en-US" sz="3200" b="1" dirty="0" err="1">
                <a:latin typeface="Arial" pitchFamily="34" charset="0"/>
                <a:cs typeface="Arial" pitchFamily="34" charset="0"/>
              </a:rPr>
              <a:t>tăng</a:t>
            </a:r>
            <a:r>
              <a:rPr lang="en-US" sz="3200" b="1" dirty="0">
                <a:latin typeface="Arial" pitchFamily="34" charset="0"/>
                <a:cs typeface="Arial" pitchFamily="34" charset="0"/>
              </a:rPr>
              <a:t> </a:t>
            </a:r>
            <a:r>
              <a:rPr lang="en-US" sz="3200" b="1" dirty="0" err="1">
                <a:latin typeface="Arial" pitchFamily="34" charset="0"/>
                <a:cs typeface="Arial" pitchFamily="34" charset="0"/>
              </a:rPr>
              <a:t>trưởng</a:t>
            </a:r>
            <a:r>
              <a:rPr lang="en-US" sz="3200" b="1" dirty="0">
                <a:latin typeface="Arial" pitchFamily="34" charset="0"/>
                <a:cs typeface="Arial" pitchFamily="34" charset="0"/>
              </a:rPr>
              <a:t>, </a:t>
            </a:r>
            <a:r>
              <a:rPr lang="en-US" sz="3200" b="1" dirty="0" err="1">
                <a:latin typeface="Arial" pitchFamily="34" charset="0"/>
                <a:cs typeface="Arial" pitchFamily="34" charset="0"/>
              </a:rPr>
              <a:t>chất</a:t>
            </a:r>
            <a:r>
              <a:rPr lang="en-US" sz="3200" b="1" dirty="0">
                <a:latin typeface="Arial" pitchFamily="34" charset="0"/>
                <a:cs typeface="Arial" pitchFamily="34" charset="0"/>
              </a:rPr>
              <a:t> </a:t>
            </a:r>
            <a:r>
              <a:rPr lang="en-US" sz="3200" b="1" dirty="0" err="1">
                <a:latin typeface="Arial" pitchFamily="34" charset="0"/>
                <a:cs typeface="Arial" pitchFamily="34" charset="0"/>
              </a:rPr>
              <a:t>lượng</a:t>
            </a:r>
            <a:r>
              <a:rPr lang="en-US" sz="3200" b="1" dirty="0">
                <a:latin typeface="Arial" pitchFamily="34" charset="0"/>
                <a:cs typeface="Arial" pitchFamily="34" charset="0"/>
              </a:rPr>
              <a:t>, </a:t>
            </a:r>
            <a:r>
              <a:rPr lang="en-US" sz="3200" b="1" dirty="0" err="1">
                <a:latin typeface="Arial" pitchFamily="34" charset="0"/>
                <a:cs typeface="Arial" pitchFamily="34" charset="0"/>
              </a:rPr>
              <a:t>hiệu</a:t>
            </a:r>
            <a:r>
              <a:rPr lang="en-US" sz="3200" b="1" dirty="0">
                <a:latin typeface="Arial" pitchFamily="34" charset="0"/>
                <a:cs typeface="Arial" pitchFamily="34" charset="0"/>
              </a:rPr>
              <a:t> </a:t>
            </a:r>
            <a:r>
              <a:rPr lang="en-US" sz="3200" b="1" dirty="0" err="1">
                <a:latin typeface="Arial" pitchFamily="34" charset="0"/>
                <a:cs typeface="Arial" pitchFamily="34" charset="0"/>
              </a:rPr>
              <a:t>quả</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sức</a:t>
            </a:r>
            <a:r>
              <a:rPr lang="en-US" sz="3200" b="1" dirty="0">
                <a:latin typeface="Arial" pitchFamily="34" charset="0"/>
                <a:cs typeface="Arial" pitchFamily="34" charset="0"/>
              </a:rPr>
              <a:t> </a:t>
            </a:r>
            <a:r>
              <a:rPr lang="en-US" sz="3200" b="1" dirty="0" err="1">
                <a:latin typeface="Arial" pitchFamily="34" charset="0"/>
                <a:cs typeface="Arial" pitchFamily="34" charset="0"/>
              </a:rPr>
              <a:t>cạnh</a:t>
            </a:r>
            <a:r>
              <a:rPr lang="en-US" sz="3200" b="1" dirty="0">
                <a:latin typeface="Arial" pitchFamily="34" charset="0"/>
                <a:cs typeface="Arial" pitchFamily="34" charset="0"/>
              </a:rPr>
              <a:t> </a:t>
            </a:r>
            <a:r>
              <a:rPr lang="en-US" sz="3200" b="1" dirty="0" err="1">
                <a:latin typeface="Arial" pitchFamily="34" charset="0"/>
                <a:cs typeface="Arial" pitchFamily="34" charset="0"/>
              </a:rPr>
              <a:t>tranh</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nền</a:t>
            </a:r>
            <a:r>
              <a:rPr lang="en-US" sz="3200" b="1" dirty="0">
                <a:latin typeface="Arial" pitchFamily="34" charset="0"/>
                <a:cs typeface="Arial" pitchFamily="34" charset="0"/>
              </a:rPr>
              <a:t> </a:t>
            </a:r>
            <a:r>
              <a:rPr lang="en-US" sz="3200" b="1" dirty="0" err="1">
                <a:latin typeface="Arial" pitchFamily="34" charset="0"/>
                <a:cs typeface="Arial" pitchFamily="34" charset="0"/>
              </a:rPr>
              <a:t>kinh</a:t>
            </a:r>
            <a:r>
              <a:rPr lang="en-US" sz="3200" b="1" dirty="0">
                <a:latin typeface="Arial" pitchFamily="34" charset="0"/>
                <a:cs typeface="Arial" pitchFamily="34" charset="0"/>
              </a:rPr>
              <a:t> </a:t>
            </a:r>
            <a:r>
              <a:rPr lang="en-US" sz="3200" b="1" dirty="0" err="1">
                <a:latin typeface="Arial" pitchFamily="34" charset="0"/>
                <a:cs typeface="Arial" pitchFamily="34" charset="0"/>
              </a:rPr>
              <a:t>tế</a:t>
            </a:r>
            <a:endParaRPr lang="en-US" sz="3200" b="1" dirty="0">
              <a:latin typeface="Arial" pitchFamily="34" charset="0"/>
              <a:cs typeface="Arial" pitchFamily="34" charset="0"/>
            </a:endParaRPr>
          </a:p>
        </p:txBody>
      </p:sp>
      <p:grpSp>
        <p:nvGrpSpPr>
          <p:cNvPr id="4" name="Group 3"/>
          <p:cNvGrpSpPr/>
          <p:nvPr/>
        </p:nvGrpSpPr>
        <p:grpSpPr>
          <a:xfrm>
            <a:off x="1907054" y="318337"/>
            <a:ext cx="4797878" cy="701675"/>
            <a:chOff x="495920" y="1896449"/>
            <a:chExt cx="4797878" cy="701675"/>
          </a:xfrm>
        </p:grpSpPr>
        <p:sp>
          <p:nvSpPr>
            <p:cNvPr id="5" name="Rectangle 4"/>
            <p:cNvSpPr/>
            <p:nvPr/>
          </p:nvSpPr>
          <p:spPr>
            <a:xfrm>
              <a:off x="495920" y="1896449"/>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ectangle 5"/>
            <p:cNvSpPr/>
            <p:nvPr/>
          </p:nvSpPr>
          <p:spPr>
            <a:xfrm>
              <a:off x="495920" y="1896449"/>
              <a:ext cx="4797878" cy="7016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kinh</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tế</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67086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98854" y="1828796"/>
            <a:ext cx="8829015" cy="307571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gây</a:t>
            </a:r>
            <a:r>
              <a:rPr lang="en-US" sz="3200" b="1" dirty="0">
                <a:latin typeface="Arial" pitchFamily="34" charset="0"/>
                <a:cs typeface="Arial" pitchFamily="34" charset="0"/>
              </a:rPr>
              <a:t> </a:t>
            </a:r>
            <a:r>
              <a:rPr lang="en-US" sz="3200" b="1" dirty="0" err="1">
                <a:latin typeface="Arial" pitchFamily="34" charset="0"/>
                <a:cs typeface="Arial" pitchFamily="34" charset="0"/>
              </a:rPr>
              <a:t>thiệt</a:t>
            </a:r>
            <a:r>
              <a:rPr lang="en-US" sz="3200" b="1" dirty="0">
                <a:latin typeface="Arial" pitchFamily="34" charset="0"/>
                <a:cs typeface="Arial" pitchFamily="34" charset="0"/>
              </a:rPr>
              <a:t> </a:t>
            </a:r>
            <a:r>
              <a:rPr lang="en-US" sz="3200" b="1" dirty="0" err="1">
                <a:latin typeface="Arial" pitchFamily="34" charset="0"/>
                <a:cs typeface="Arial" pitchFamily="34" charset="0"/>
              </a:rPr>
              <a:t>hại</a:t>
            </a:r>
            <a:r>
              <a:rPr lang="en-US" sz="3200" b="1" dirty="0">
                <a:latin typeface="Arial" pitchFamily="34" charset="0"/>
                <a:cs typeface="Arial" pitchFamily="34" charset="0"/>
              </a:rPr>
              <a:t> </a:t>
            </a:r>
            <a:r>
              <a:rPr lang="en-US" sz="3200" b="1" dirty="0" err="1">
                <a:latin typeface="Arial" pitchFamily="34" charset="0"/>
                <a:cs typeface="Arial" pitchFamily="34" charset="0"/>
              </a:rPr>
              <a:t>lớn</a:t>
            </a:r>
            <a:r>
              <a:rPr lang="en-US" sz="3200" b="1" dirty="0">
                <a:latin typeface="Arial" pitchFamily="34" charset="0"/>
                <a:cs typeface="Arial" pitchFamily="34" charset="0"/>
              </a:rPr>
              <a:t> </a:t>
            </a:r>
            <a:r>
              <a:rPr lang="en-US" sz="3200" b="1" dirty="0" err="1">
                <a:latin typeface="Arial" pitchFamily="34" charset="0"/>
                <a:cs typeface="Arial" pitchFamily="34" charset="0"/>
              </a:rPr>
              <a:t>đến</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sản</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r>
              <a:rPr lang="en-US" sz="3200" b="1" dirty="0" err="1">
                <a:latin typeface="Arial" pitchFamily="34" charset="0"/>
                <a:cs typeface="Arial" pitchFamily="34" charset="0"/>
              </a:rPr>
              <a:t>tiền</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thời</a:t>
            </a:r>
            <a:r>
              <a:rPr lang="en-US" sz="3200" b="1" dirty="0">
                <a:latin typeface="Arial" pitchFamily="34" charset="0"/>
                <a:cs typeface="Arial" pitchFamily="34" charset="0"/>
              </a:rPr>
              <a:t> </a:t>
            </a:r>
            <a:r>
              <a:rPr lang="en-US" sz="3200" b="1" dirty="0" err="1">
                <a:latin typeface="Arial" pitchFamily="34" charset="0"/>
                <a:cs typeface="Arial" pitchFamily="34" charset="0"/>
              </a:rPr>
              <a:t>gian</a:t>
            </a:r>
            <a:r>
              <a:rPr lang="en-US" sz="3200" b="1" dirty="0">
                <a:latin typeface="Arial" pitchFamily="34" charset="0"/>
                <a:cs typeface="Arial" pitchFamily="34" charset="0"/>
              </a:rPr>
              <a:t>, </a:t>
            </a:r>
            <a:r>
              <a:rPr lang="en-US" sz="3200" b="1" dirty="0" err="1">
                <a:latin typeface="Arial" pitchFamily="34" charset="0"/>
                <a:cs typeface="Arial" pitchFamily="34" charset="0"/>
              </a:rPr>
              <a:t>công</a:t>
            </a:r>
            <a:r>
              <a:rPr lang="en-US" sz="3200" b="1" dirty="0">
                <a:latin typeface="Arial" pitchFamily="34" charset="0"/>
                <a:cs typeface="Arial" pitchFamily="34" charset="0"/>
              </a:rPr>
              <a:t> </a:t>
            </a:r>
            <a:r>
              <a:rPr lang="en-US" sz="3200" b="1" dirty="0" err="1">
                <a:latin typeface="Arial" pitchFamily="34" charset="0"/>
                <a:cs typeface="Arial" pitchFamily="34" charset="0"/>
              </a:rPr>
              <a:t>sức</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nhân</a:t>
            </a:r>
            <a:r>
              <a:rPr lang="en-US" sz="3200" b="1" dirty="0">
                <a:latin typeface="Arial" pitchFamily="34" charset="0"/>
                <a:cs typeface="Arial" pitchFamily="34" charset="0"/>
              </a:rPr>
              <a:t> </a:t>
            </a:r>
            <a:r>
              <a:rPr lang="en-US" sz="3200" b="1" dirty="0" err="1">
                <a:latin typeface="Arial" pitchFamily="34" charset="0"/>
                <a:cs typeface="Arial" pitchFamily="34" charset="0"/>
              </a:rPr>
              <a:t>dân</a:t>
            </a:r>
            <a:endParaRPr lang="en-US" sz="3200" b="1" dirty="0">
              <a:latin typeface="Arial" pitchFamily="34" charset="0"/>
              <a:cs typeface="Arial" pitchFamily="34" charset="0"/>
            </a:endParaRPr>
          </a:p>
        </p:txBody>
      </p:sp>
      <p:grpSp>
        <p:nvGrpSpPr>
          <p:cNvPr id="4" name="Group 3"/>
          <p:cNvGrpSpPr/>
          <p:nvPr/>
        </p:nvGrpSpPr>
        <p:grpSpPr>
          <a:xfrm>
            <a:off x="1907054" y="318337"/>
            <a:ext cx="4797878" cy="701675"/>
            <a:chOff x="495920" y="1896449"/>
            <a:chExt cx="4797878" cy="701675"/>
          </a:xfrm>
        </p:grpSpPr>
        <p:sp>
          <p:nvSpPr>
            <p:cNvPr id="5" name="Rectangle 4"/>
            <p:cNvSpPr/>
            <p:nvPr/>
          </p:nvSpPr>
          <p:spPr>
            <a:xfrm>
              <a:off x="495920" y="1896449"/>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ectangle 5"/>
            <p:cNvSpPr/>
            <p:nvPr/>
          </p:nvSpPr>
          <p:spPr>
            <a:xfrm>
              <a:off x="495920" y="1896449"/>
              <a:ext cx="4797878" cy="7016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kinh</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tế</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67086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47136" y="1952365"/>
            <a:ext cx="8686800" cy="3756457"/>
          </a:xfrm>
          <a:prstGeom prst="roundRect">
            <a:avLst/>
          </a:prstGeom>
          <a:solidFill>
            <a:schemeClr val="accent1">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chương</a:t>
            </a:r>
            <a:r>
              <a:rPr lang="en-US" sz="3200" b="1" dirty="0">
                <a:latin typeface="Arial" pitchFamily="34" charset="0"/>
                <a:cs typeface="Arial" pitchFamily="34" charset="0"/>
              </a:rPr>
              <a:t> </a:t>
            </a:r>
            <a:r>
              <a:rPr lang="en-US" sz="3200" b="1" dirty="0" err="1">
                <a:latin typeface="Arial" pitchFamily="34" charset="0"/>
                <a:cs typeface="Arial" pitchFamily="34" charset="0"/>
              </a:rPr>
              <a:t>trình</a:t>
            </a:r>
            <a:r>
              <a:rPr lang="en-US" sz="3200" b="1" dirty="0">
                <a:latin typeface="Arial" pitchFamily="34" charset="0"/>
                <a:cs typeface="Arial" pitchFamily="34" charset="0"/>
              </a:rPr>
              <a:t> </a:t>
            </a:r>
            <a:r>
              <a:rPr lang="en-US" sz="3200" b="1" dirty="0" err="1">
                <a:latin typeface="Arial" pitchFamily="34" charset="0"/>
                <a:cs typeface="Arial" pitchFamily="34" charset="0"/>
              </a:rPr>
              <a:t>trợ</a:t>
            </a:r>
            <a:r>
              <a:rPr lang="en-US" sz="3200" b="1" dirty="0">
                <a:latin typeface="Arial" pitchFamily="34" charset="0"/>
                <a:cs typeface="Arial" pitchFamily="34" charset="0"/>
              </a:rPr>
              <a:t> </a:t>
            </a:r>
            <a:r>
              <a:rPr lang="en-US" sz="3200" b="1" dirty="0" err="1">
                <a:latin typeface="Arial" pitchFamily="34" charset="0"/>
                <a:cs typeface="Arial" pitchFamily="34" charset="0"/>
              </a:rPr>
              <a:t>cấp</a:t>
            </a:r>
            <a:r>
              <a:rPr lang="en-US" sz="3200" b="1" dirty="0">
                <a:latin typeface="Arial" pitchFamily="34" charset="0"/>
                <a:cs typeface="Arial" pitchFamily="34" charset="0"/>
              </a:rPr>
              <a:t> </a:t>
            </a:r>
            <a:r>
              <a:rPr lang="en-US" sz="3200" b="1" dirty="0" err="1">
                <a:latin typeface="Arial" pitchFamily="34" charset="0"/>
                <a:cs typeface="Arial" pitchFamily="34" charset="0"/>
              </a:rPr>
              <a:t>cho</a:t>
            </a:r>
            <a:r>
              <a:rPr lang="en-US" sz="3200" b="1" dirty="0">
                <a:latin typeface="Arial" pitchFamily="34" charset="0"/>
                <a:cs typeface="Arial" pitchFamily="34" charset="0"/>
              </a:rPr>
              <a:t> </a:t>
            </a:r>
            <a:r>
              <a:rPr lang="en-US" sz="3200" b="1" dirty="0" err="1">
                <a:latin typeface="Arial" pitchFamily="34" charset="0"/>
                <a:cs typeface="Arial" pitchFamily="34" charset="0"/>
              </a:rPr>
              <a:t>thương</a:t>
            </a:r>
            <a:r>
              <a:rPr lang="en-US" sz="3200" b="1" dirty="0">
                <a:latin typeface="Arial" pitchFamily="34" charset="0"/>
                <a:cs typeface="Arial" pitchFamily="34" charset="0"/>
              </a:rPr>
              <a:t> </a:t>
            </a:r>
            <a:r>
              <a:rPr lang="en-US" sz="3200" b="1" dirty="0" err="1">
                <a:latin typeface="Arial" pitchFamily="34" charset="0"/>
                <a:cs typeface="Arial" pitchFamily="34" charset="0"/>
              </a:rPr>
              <a:t>binh</a:t>
            </a:r>
            <a:r>
              <a:rPr lang="en-US" sz="3200" b="1" dirty="0">
                <a:latin typeface="Arial" pitchFamily="34" charset="0"/>
                <a:cs typeface="Arial" pitchFamily="34" charset="0"/>
              </a:rPr>
              <a:t>, </a:t>
            </a:r>
            <a:r>
              <a:rPr lang="en-US" sz="3200" b="1" dirty="0" err="1">
                <a:latin typeface="Arial" pitchFamily="34" charset="0"/>
                <a:cs typeface="Arial" pitchFamily="34" charset="0"/>
              </a:rPr>
              <a:t>các</a:t>
            </a:r>
            <a:r>
              <a:rPr lang="en-US" sz="3200" b="1" dirty="0">
                <a:latin typeface="Arial" pitchFamily="34" charset="0"/>
                <a:cs typeface="Arial" pitchFamily="34" charset="0"/>
              </a:rPr>
              <a:t> </a:t>
            </a:r>
            <a:r>
              <a:rPr lang="en-US" sz="3200" b="1" dirty="0" err="1">
                <a:latin typeface="Arial" pitchFamily="34" charset="0"/>
                <a:cs typeface="Arial" pitchFamily="34" charset="0"/>
              </a:rPr>
              <a:t>gia</a:t>
            </a:r>
            <a:r>
              <a:rPr lang="en-US" sz="3200" b="1" dirty="0">
                <a:latin typeface="Arial" pitchFamily="34" charset="0"/>
                <a:cs typeface="Arial" pitchFamily="34" charset="0"/>
              </a:rPr>
              <a:t> </a:t>
            </a:r>
            <a:r>
              <a:rPr lang="en-US" sz="3200" b="1" dirty="0" err="1">
                <a:latin typeface="Arial" pitchFamily="34" charset="0"/>
                <a:cs typeface="Arial" pitchFamily="34" charset="0"/>
              </a:rPr>
              <a:t>đình</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 </a:t>
            </a:r>
            <a:r>
              <a:rPr lang="en-US" sz="3200" b="1" dirty="0" err="1">
                <a:latin typeface="Arial" pitchFamily="34" charset="0"/>
                <a:cs typeface="Arial" pitchFamily="34" charset="0"/>
              </a:rPr>
              <a:t>sách</a:t>
            </a:r>
            <a:endParaRPr lang="en-US" sz="3200" b="1" dirty="0">
              <a:latin typeface="Arial" pitchFamily="34" charset="0"/>
              <a:cs typeface="Arial" pitchFamily="34" charset="0"/>
            </a:endParaRPr>
          </a:p>
        </p:txBody>
      </p:sp>
      <p:grpSp>
        <p:nvGrpSpPr>
          <p:cNvPr id="4" name="Group 3"/>
          <p:cNvGrpSpPr/>
          <p:nvPr/>
        </p:nvGrpSpPr>
        <p:grpSpPr>
          <a:xfrm>
            <a:off x="1873802" y="351588"/>
            <a:ext cx="4797878" cy="701675"/>
            <a:chOff x="495920" y="3274283"/>
            <a:chExt cx="4797878" cy="701675"/>
          </a:xfrm>
        </p:grpSpPr>
        <p:sp>
          <p:nvSpPr>
            <p:cNvPr id="5" name="Rectangle 4"/>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sp>
        <p:sp>
          <p:nvSpPr>
            <p:cNvPr id="6" name="Rectangle 5"/>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xã</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hội</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190124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47136" y="1952365"/>
            <a:ext cx="8686800" cy="3756457"/>
          </a:xfrm>
          <a:prstGeom prst="roundRect">
            <a:avLst/>
          </a:prstGeom>
          <a:solidFill>
            <a:schemeClr val="accent1">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cả</a:t>
            </a:r>
            <a:r>
              <a:rPr lang="en-US" sz="3200" b="1" dirty="0">
                <a:latin typeface="Arial" pitchFamily="34" charset="0"/>
                <a:cs typeface="Arial" pitchFamily="34" charset="0"/>
              </a:rPr>
              <a:t> </a:t>
            </a:r>
            <a:r>
              <a:rPr lang="en-US" sz="3200" b="1" dirty="0" err="1">
                <a:latin typeface="Arial" pitchFamily="34" charset="0"/>
                <a:cs typeface="Arial" pitchFamily="34" charset="0"/>
              </a:rPr>
              <a:t>tiền</a:t>
            </a:r>
            <a:r>
              <a:rPr lang="en-US" sz="3200" b="1" dirty="0">
                <a:latin typeface="Arial" pitchFamily="34" charset="0"/>
                <a:cs typeface="Arial" pitchFamily="34" charset="0"/>
              </a:rPr>
              <a:t>, </a:t>
            </a:r>
            <a:r>
              <a:rPr lang="en-US" sz="3200" b="1" dirty="0" err="1">
                <a:latin typeface="Arial" pitchFamily="34" charset="0"/>
                <a:cs typeface="Arial" pitchFamily="34" charset="0"/>
              </a:rPr>
              <a:t>hàng</a:t>
            </a:r>
            <a:r>
              <a:rPr lang="en-US" sz="3200" b="1" dirty="0">
                <a:latin typeface="Arial" pitchFamily="34" charset="0"/>
                <a:cs typeface="Arial" pitchFamily="34" charset="0"/>
              </a:rPr>
              <a:t> </a:t>
            </a:r>
            <a:r>
              <a:rPr lang="en-US" sz="3200" b="1" dirty="0" err="1">
                <a:latin typeface="Arial" pitchFamily="34" charset="0"/>
                <a:cs typeface="Arial" pitchFamily="34" charset="0"/>
              </a:rPr>
              <a:t>hóa</a:t>
            </a:r>
            <a:r>
              <a:rPr lang="en-US" sz="3200" b="1" dirty="0">
                <a:latin typeface="Arial" pitchFamily="34" charset="0"/>
                <a:cs typeface="Arial" pitchFamily="34" charset="0"/>
              </a:rPr>
              <a:t> </a:t>
            </a:r>
            <a:r>
              <a:rPr lang="en-US" sz="3200" b="1" dirty="0" err="1">
                <a:latin typeface="Arial" pitchFamily="34" charset="0"/>
                <a:cs typeface="Arial" pitchFamily="34" charset="0"/>
              </a:rPr>
              <a:t>cứu</a:t>
            </a:r>
            <a:r>
              <a:rPr lang="en-US" sz="3200" b="1" dirty="0">
                <a:latin typeface="Arial" pitchFamily="34" charset="0"/>
                <a:cs typeface="Arial" pitchFamily="34" charset="0"/>
              </a:rPr>
              <a:t> </a:t>
            </a:r>
            <a:r>
              <a:rPr lang="en-US" sz="3200" b="1" dirty="0" err="1">
                <a:latin typeface="Arial" pitchFamily="34" charset="0"/>
                <a:cs typeface="Arial" pitchFamily="34" charset="0"/>
              </a:rPr>
              <a:t>trợ</a:t>
            </a:r>
            <a:r>
              <a:rPr lang="en-US" sz="3200" b="1" dirty="0">
                <a:latin typeface="Arial" pitchFamily="34" charset="0"/>
                <a:cs typeface="Arial" pitchFamily="34" charset="0"/>
              </a:rPr>
              <a:t> </a:t>
            </a:r>
            <a:r>
              <a:rPr lang="en-US" sz="3200" b="1" dirty="0" err="1">
                <a:latin typeface="Arial" pitchFamily="34" charset="0"/>
                <a:cs typeface="Arial" pitchFamily="34" charset="0"/>
              </a:rPr>
              <a:t>cho</a:t>
            </a:r>
            <a:r>
              <a:rPr lang="en-US" sz="3200" b="1" dirty="0">
                <a:latin typeface="Arial" pitchFamily="34" charset="0"/>
                <a:cs typeface="Arial" pitchFamily="34" charset="0"/>
              </a:rPr>
              <a:t> </a:t>
            </a:r>
            <a:r>
              <a:rPr lang="en-US" sz="3200" b="1" dirty="0" err="1">
                <a:latin typeface="Arial" pitchFamily="34" charset="0"/>
                <a:cs typeface="Arial" pitchFamily="34" charset="0"/>
              </a:rPr>
              <a:t>đồng</a:t>
            </a:r>
            <a:r>
              <a:rPr lang="en-US" sz="3200" b="1" dirty="0">
                <a:latin typeface="Arial" pitchFamily="34" charset="0"/>
                <a:cs typeface="Arial" pitchFamily="34" charset="0"/>
              </a:rPr>
              <a:t> </a:t>
            </a:r>
            <a:r>
              <a:rPr lang="en-US" sz="3200" b="1" dirty="0" err="1">
                <a:latin typeface="Arial" pitchFamily="34" charset="0"/>
                <a:cs typeface="Arial" pitchFamily="34" charset="0"/>
              </a:rPr>
              <a:t>bào</a:t>
            </a:r>
            <a:r>
              <a:rPr lang="en-US" sz="3200" b="1" dirty="0">
                <a:latin typeface="Arial" pitchFamily="34" charset="0"/>
                <a:cs typeface="Arial" pitchFamily="34" charset="0"/>
              </a:rPr>
              <a:t> </a:t>
            </a:r>
            <a:r>
              <a:rPr lang="en-US" sz="3200" b="1" dirty="0" err="1">
                <a:latin typeface="Arial" pitchFamily="34" charset="0"/>
                <a:cs typeface="Arial" pitchFamily="34" charset="0"/>
              </a:rPr>
              <a:t>gặp</a:t>
            </a:r>
            <a:r>
              <a:rPr lang="en-US" sz="3200" b="1" dirty="0">
                <a:latin typeface="Arial" pitchFamily="34" charset="0"/>
                <a:cs typeface="Arial" pitchFamily="34" charset="0"/>
              </a:rPr>
              <a:t> </a:t>
            </a:r>
            <a:r>
              <a:rPr lang="en-US" sz="3200" b="1" dirty="0" err="1">
                <a:latin typeface="Arial" pitchFamily="34" charset="0"/>
                <a:cs typeface="Arial" pitchFamily="34" charset="0"/>
              </a:rPr>
              <a:t>thiên</a:t>
            </a:r>
            <a:r>
              <a:rPr lang="en-US" sz="3200" b="1" dirty="0">
                <a:latin typeface="Arial" pitchFamily="34" charset="0"/>
                <a:cs typeface="Arial" pitchFamily="34" charset="0"/>
              </a:rPr>
              <a:t> tai</a:t>
            </a:r>
          </a:p>
        </p:txBody>
      </p:sp>
      <p:grpSp>
        <p:nvGrpSpPr>
          <p:cNvPr id="4" name="Group 3"/>
          <p:cNvGrpSpPr/>
          <p:nvPr/>
        </p:nvGrpSpPr>
        <p:grpSpPr>
          <a:xfrm>
            <a:off x="1873802" y="351588"/>
            <a:ext cx="4797878" cy="701675"/>
            <a:chOff x="495920" y="3274283"/>
            <a:chExt cx="4797878" cy="701675"/>
          </a:xfrm>
        </p:grpSpPr>
        <p:sp>
          <p:nvSpPr>
            <p:cNvPr id="5" name="Rectangle 4"/>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sp>
        <p:sp>
          <p:nvSpPr>
            <p:cNvPr id="6" name="Rectangle 5"/>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xã</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hội</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210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47136" y="1952365"/>
            <a:ext cx="8686800" cy="3756457"/>
          </a:xfrm>
          <a:prstGeom prst="roundRect">
            <a:avLst/>
          </a:prstGeom>
          <a:solidFill>
            <a:schemeClr val="accent1">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xét</a:t>
            </a:r>
            <a:r>
              <a:rPr lang="en-US" sz="3200" b="1" dirty="0">
                <a:latin typeface="Arial" pitchFamily="34" charset="0"/>
                <a:cs typeface="Arial" pitchFamily="34" charset="0"/>
              </a:rPr>
              <a:t> </a:t>
            </a:r>
            <a:r>
              <a:rPr lang="en-US" sz="3200" b="1" dirty="0" err="1">
                <a:latin typeface="Arial" pitchFamily="34" charset="0"/>
                <a:cs typeface="Arial" pitchFamily="34" charset="0"/>
              </a:rPr>
              <a:t>duyệt</a:t>
            </a:r>
            <a:r>
              <a:rPr lang="en-US" sz="3200" b="1" dirty="0">
                <a:latin typeface="Arial" pitchFamily="34" charset="0"/>
                <a:cs typeface="Arial" pitchFamily="34" charset="0"/>
              </a:rPr>
              <a:t> </a:t>
            </a:r>
            <a:r>
              <a:rPr lang="en-US" sz="3200" b="1" dirty="0" err="1">
                <a:latin typeface="Arial" pitchFamily="34" charset="0"/>
                <a:cs typeface="Arial" pitchFamily="34" charset="0"/>
              </a:rPr>
              <a:t>công</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di </a:t>
            </a:r>
            <a:r>
              <a:rPr lang="en-US" sz="3200" b="1" dirty="0" err="1">
                <a:latin typeface="Arial" pitchFamily="34" charset="0"/>
                <a:cs typeface="Arial" pitchFamily="34" charset="0"/>
              </a:rPr>
              <a:t>tích</a:t>
            </a:r>
            <a:r>
              <a:rPr lang="en-US" sz="3200" b="1" dirty="0">
                <a:latin typeface="Arial" pitchFamily="34" charset="0"/>
                <a:cs typeface="Arial" pitchFamily="34" charset="0"/>
              </a:rPr>
              <a:t> </a:t>
            </a:r>
            <a:r>
              <a:rPr lang="en-US" sz="3200" b="1" dirty="0" err="1">
                <a:latin typeface="Arial" pitchFamily="34" charset="0"/>
                <a:cs typeface="Arial" pitchFamily="34" charset="0"/>
              </a:rPr>
              <a:t>lịch</a:t>
            </a:r>
            <a:r>
              <a:rPr lang="en-US" sz="3200" b="1" dirty="0">
                <a:latin typeface="Arial" pitchFamily="34" charset="0"/>
                <a:cs typeface="Arial" pitchFamily="34" charset="0"/>
              </a:rPr>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hóa</a:t>
            </a:r>
            <a:r>
              <a:rPr lang="en-US" sz="3200" b="1" dirty="0">
                <a:latin typeface="Arial" pitchFamily="34" charset="0"/>
                <a:cs typeface="Arial" pitchFamily="34" charset="0"/>
              </a:rPr>
              <a:t>, </a:t>
            </a:r>
            <a:r>
              <a:rPr lang="en-US" sz="3200" b="1" dirty="0" err="1">
                <a:latin typeface="Arial" pitchFamily="34" charset="0"/>
                <a:cs typeface="Arial" pitchFamily="34" charset="0"/>
              </a:rPr>
              <a:t>thi</a:t>
            </a:r>
            <a:r>
              <a:rPr lang="en-US" sz="3200" b="1" dirty="0">
                <a:latin typeface="Arial" pitchFamily="34" charset="0"/>
                <a:cs typeface="Arial" pitchFamily="34" charset="0"/>
              </a:rPr>
              <a:t> </a:t>
            </a:r>
            <a:r>
              <a:rPr lang="en-US" sz="3200" b="1" dirty="0" err="1">
                <a:latin typeface="Arial" pitchFamily="34" charset="0"/>
                <a:cs typeface="Arial" pitchFamily="34" charset="0"/>
              </a:rPr>
              <a:t>đua</a:t>
            </a:r>
            <a:r>
              <a:rPr lang="en-US" sz="3200" b="1" dirty="0">
                <a:latin typeface="Arial" pitchFamily="34" charset="0"/>
                <a:cs typeface="Arial" pitchFamily="34" charset="0"/>
              </a:rPr>
              <a:t> </a:t>
            </a:r>
            <a:r>
              <a:rPr lang="en-US" sz="3200" b="1" dirty="0" err="1">
                <a:latin typeface="Arial" pitchFamily="34" charset="0"/>
                <a:cs typeface="Arial" pitchFamily="34" charset="0"/>
              </a:rPr>
              <a:t>khen</a:t>
            </a:r>
            <a:r>
              <a:rPr lang="en-US" sz="3200" b="1" dirty="0">
                <a:latin typeface="Arial" pitchFamily="34" charset="0"/>
                <a:cs typeface="Arial" pitchFamily="34" charset="0"/>
              </a:rPr>
              <a:t> </a:t>
            </a:r>
            <a:r>
              <a:rPr lang="en-US" sz="3200" b="1" dirty="0" err="1">
                <a:latin typeface="Arial" pitchFamily="34" charset="0"/>
                <a:cs typeface="Arial" pitchFamily="34" charset="0"/>
              </a:rPr>
              <a:t>thưởng</a:t>
            </a:r>
            <a:endParaRPr lang="en-US" sz="3200" b="1" dirty="0">
              <a:latin typeface="Arial" pitchFamily="34" charset="0"/>
              <a:cs typeface="Arial" pitchFamily="34" charset="0"/>
            </a:endParaRPr>
          </a:p>
        </p:txBody>
      </p:sp>
      <p:grpSp>
        <p:nvGrpSpPr>
          <p:cNvPr id="4" name="Group 3"/>
          <p:cNvGrpSpPr/>
          <p:nvPr/>
        </p:nvGrpSpPr>
        <p:grpSpPr>
          <a:xfrm>
            <a:off x="1873802" y="351588"/>
            <a:ext cx="4797878" cy="701675"/>
            <a:chOff x="495920" y="3274283"/>
            <a:chExt cx="4797878" cy="701675"/>
          </a:xfrm>
        </p:grpSpPr>
        <p:sp>
          <p:nvSpPr>
            <p:cNvPr id="5" name="Rectangle 4"/>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sp>
        <p:sp>
          <p:nvSpPr>
            <p:cNvPr id="6" name="Rectangle 5"/>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xã</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hội</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210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47136" y="1952365"/>
            <a:ext cx="8686800" cy="3756457"/>
          </a:xfrm>
          <a:prstGeom prst="roundRect">
            <a:avLst/>
          </a:prstGeom>
          <a:solidFill>
            <a:schemeClr val="accent1">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r>
              <a:rPr lang="en-US" sz="3200" b="1" dirty="0" err="1">
                <a:latin typeface="Arial" pitchFamily="34" charset="0"/>
                <a:cs typeface="Arial" pitchFamily="34" charset="0"/>
              </a:rPr>
              <a:t>xảy</a:t>
            </a:r>
            <a:r>
              <a:rPr lang="en-US" sz="3200" b="1" dirty="0">
                <a:latin typeface="Arial" pitchFamily="34" charset="0"/>
                <a:cs typeface="Arial" pitchFamily="34" charset="0"/>
              </a:rPr>
              <a:t> </a:t>
            </a:r>
            <a:r>
              <a:rPr lang="en-US" sz="3200" b="1" dirty="0" err="1">
                <a:latin typeface="Arial" pitchFamily="34" charset="0"/>
                <a:cs typeface="Arial" pitchFamily="34" charset="0"/>
              </a:rPr>
              <a:t>ra</a:t>
            </a:r>
            <a:r>
              <a:rPr lang="en-US" sz="3200" b="1" dirty="0">
                <a:latin typeface="Arial" pitchFamily="34" charset="0"/>
                <a:cs typeface="Arial" pitchFamily="34" charset="0"/>
              </a:rPr>
              <a:t> ở </a:t>
            </a:r>
            <a:r>
              <a:rPr lang="en-US" sz="3200" b="1" dirty="0" err="1">
                <a:latin typeface="Arial" pitchFamily="34" charset="0"/>
                <a:cs typeface="Arial" pitchFamily="34" charset="0"/>
              </a:rPr>
              <a:t>một</a:t>
            </a:r>
            <a:r>
              <a:rPr lang="en-US" sz="3200" b="1" dirty="0">
                <a:latin typeface="Arial" pitchFamily="34" charset="0"/>
                <a:cs typeface="Arial" pitchFamily="34" charset="0"/>
              </a:rPr>
              <a:t> </a:t>
            </a:r>
            <a:r>
              <a:rPr lang="en-US" sz="3200" b="1" dirty="0" err="1">
                <a:latin typeface="Arial" pitchFamily="34" charset="0"/>
                <a:cs typeface="Arial" pitchFamily="34" charset="0"/>
              </a:rPr>
              <a:t>số</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bảo</a:t>
            </a:r>
            <a:r>
              <a:rPr lang="en-US" sz="3200" b="1" dirty="0">
                <a:latin typeface="Arial" pitchFamily="34" charset="0"/>
                <a:cs typeface="Arial" pitchFamily="34" charset="0"/>
              </a:rPr>
              <a:t> </a:t>
            </a:r>
            <a:r>
              <a:rPr lang="en-US" sz="3200" b="1" dirty="0" err="1">
                <a:latin typeface="Arial" pitchFamily="34" charset="0"/>
                <a:cs typeface="Arial" pitchFamily="34" charset="0"/>
              </a:rPr>
              <a:t>vệ</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r>
              <a:rPr lang="en-US" sz="3200" b="1" dirty="0">
                <a:latin typeface="Arial" pitchFamily="34" charset="0"/>
                <a:cs typeface="Arial" pitchFamily="34" charset="0"/>
              </a:rPr>
              <a:t>,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đại</a:t>
            </a:r>
            <a:r>
              <a:rPr lang="en-US" sz="3200" b="1" dirty="0">
                <a:latin typeface="Arial" pitchFamily="34" charset="0"/>
                <a:cs typeface="Arial" pitchFamily="34" charset="0"/>
              </a:rPr>
              <a:t> </a:t>
            </a:r>
            <a:r>
              <a:rPr lang="en-US" sz="3200" b="1" dirty="0" err="1">
                <a:latin typeface="Arial" pitchFamily="34" charset="0"/>
                <a:cs typeface="Arial" pitchFamily="34" charset="0"/>
              </a:rPr>
              <a:t>diện</a:t>
            </a:r>
            <a:r>
              <a:rPr lang="en-US" sz="3200" b="1" dirty="0">
                <a:latin typeface="Arial" pitchFamily="34" charset="0"/>
                <a:cs typeface="Arial" pitchFamily="34" charset="0"/>
              </a:rPr>
              <a:t> </a:t>
            </a:r>
            <a:r>
              <a:rPr lang="en-US" sz="3200" b="1" dirty="0" err="1">
                <a:latin typeface="Arial" pitchFamily="34" charset="0"/>
                <a:cs typeface="Arial" pitchFamily="34" charset="0"/>
              </a:rPr>
              <a:t>cho</a:t>
            </a:r>
            <a:r>
              <a:rPr lang="en-US" sz="3200" b="1" dirty="0">
                <a:latin typeface="Arial" pitchFamily="34" charset="0"/>
                <a:cs typeface="Arial" pitchFamily="34" charset="0"/>
              </a:rPr>
              <a:t> </a:t>
            </a:r>
            <a:r>
              <a:rPr lang="en-US" sz="3200" b="1" dirty="0" err="1">
                <a:latin typeface="Arial" pitchFamily="34" charset="0"/>
                <a:cs typeface="Arial" pitchFamily="34" charset="0"/>
              </a:rPr>
              <a:t>công</a:t>
            </a:r>
            <a:r>
              <a:rPr lang="en-US" sz="3200" b="1" dirty="0">
                <a:latin typeface="Arial" pitchFamily="34" charset="0"/>
                <a:cs typeface="Arial" pitchFamily="34" charset="0"/>
              </a:rPr>
              <a:t> </a:t>
            </a:r>
            <a:r>
              <a:rPr lang="en-US" sz="3200" b="1" dirty="0" err="1">
                <a:latin typeface="Arial" pitchFamily="34" charset="0"/>
                <a:cs typeface="Arial" pitchFamily="34" charset="0"/>
              </a:rPr>
              <a:t>lý</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công</a:t>
            </a:r>
            <a:r>
              <a:rPr lang="en-US" sz="3200" b="1" dirty="0">
                <a:latin typeface="Arial" pitchFamily="34" charset="0"/>
                <a:cs typeface="Arial" pitchFamily="34" charset="0"/>
              </a:rPr>
              <a:t> </a:t>
            </a:r>
            <a:r>
              <a:rPr lang="en-US" sz="3200" b="1" dirty="0" err="1">
                <a:latin typeface="Arial" pitchFamily="34" charset="0"/>
                <a:cs typeface="Arial" pitchFamily="34" charset="0"/>
              </a:rPr>
              <a:t>bằng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endParaRPr lang="en-US" sz="3200" b="1" dirty="0">
              <a:latin typeface="Arial" pitchFamily="34" charset="0"/>
              <a:cs typeface="Arial" pitchFamily="34" charset="0"/>
            </a:endParaRPr>
          </a:p>
        </p:txBody>
      </p:sp>
      <p:grpSp>
        <p:nvGrpSpPr>
          <p:cNvPr id="4" name="Group 3"/>
          <p:cNvGrpSpPr/>
          <p:nvPr/>
        </p:nvGrpSpPr>
        <p:grpSpPr>
          <a:xfrm>
            <a:off x="1873802" y="351588"/>
            <a:ext cx="4797878" cy="701675"/>
            <a:chOff x="495920" y="3274283"/>
            <a:chExt cx="4797878" cy="701675"/>
          </a:xfrm>
        </p:grpSpPr>
        <p:sp>
          <p:nvSpPr>
            <p:cNvPr id="5" name="Rectangle 4"/>
            <p:cNvSpPr/>
            <p:nvPr/>
          </p:nvSpPr>
          <p:spPr>
            <a:xfrm>
              <a:off x="495920" y="3274283"/>
              <a:ext cx="4797878" cy="701675"/>
            </a:xfrm>
            <a:prstGeom prst="re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6" name="Rectangle 5"/>
            <p:cNvSpPr/>
            <p:nvPr/>
          </p:nvSpPr>
          <p:spPr>
            <a:xfrm>
              <a:off x="495920" y="3274283"/>
              <a:ext cx="4797878" cy="70167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b="1" i="0" kern="1200" dirty="0" err="1" smtClean="0">
                  <a:latin typeface="Arial" pitchFamily="34" charset="0"/>
                  <a:cs typeface="Arial" pitchFamily="34" charset="0"/>
                </a:rPr>
                <a:t>Tác</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hại</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về</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xã</a:t>
              </a:r>
              <a:r>
                <a:rPr lang="en-US" sz="3600" b="1" i="0" kern="1200" dirty="0" smtClean="0">
                  <a:latin typeface="Arial" pitchFamily="34" charset="0"/>
                  <a:cs typeface="Arial" pitchFamily="34" charset="0"/>
                </a:rPr>
                <a:t> </a:t>
              </a:r>
              <a:r>
                <a:rPr lang="en-US" sz="3600" b="1" i="0" kern="1200" dirty="0" err="1" smtClean="0">
                  <a:latin typeface="Arial" pitchFamily="34" charset="0"/>
                  <a:cs typeface="Arial" pitchFamily="34" charset="0"/>
                </a:rPr>
                <a:t>hội</a:t>
              </a:r>
              <a:endParaRPr lang="en-US" sz="3600" i="0" kern="1200" dirty="0">
                <a:latin typeface="Arial" pitchFamily="34" charset="0"/>
                <a:cs typeface="Arial" pitchFamily="34" charset="0"/>
              </a:endParaRPr>
            </a:p>
          </p:txBody>
        </p:sp>
      </p:grpSp>
    </p:spTree>
    <p:extLst>
      <p:ext uri="{BB962C8B-B14F-4D97-AF65-F5344CB8AC3E}">
        <p14:creationId xmlns:p14="http://schemas.microsoft.com/office/powerpoint/2010/main" val="4210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5351" y="369576"/>
            <a:ext cx="8760941" cy="1010337"/>
          </a:xfrm>
          <a:prstGeom prst="roundRect">
            <a:avLst/>
          </a:prstGeom>
          <a:solidFill>
            <a:srgbClr val="92D050"/>
          </a:solidFill>
        </p:spPr>
        <p:style>
          <a:lnRef idx="1">
            <a:schemeClr val="accent4"/>
          </a:lnRef>
          <a:fillRef idx="2">
            <a:schemeClr val="accent4"/>
          </a:fillRef>
          <a:effectRef idx="1">
            <a:schemeClr val="accent4"/>
          </a:effectRef>
          <a:fontRef idx="minor">
            <a:schemeClr val="dk1"/>
          </a:fontRef>
        </p:style>
        <p:txBody>
          <a:bodyPr rtlCol="0" anchor="ctr"/>
          <a:lstStyle/>
          <a:p>
            <a:r>
              <a:rPr lang="vi-VN" sz="3200" b="1" dirty="0"/>
              <a:t>2.3. Ý nghĩa, tầm quan trọng của công tác phòng, chống tham nhũng</a:t>
            </a:r>
            <a:endParaRPr lang="en-US" sz="3200" b="1" dirty="0">
              <a:latin typeface="Arial" pitchFamily="34" charset="0"/>
              <a:cs typeface="Arial" pitchFamily="34" charset="0"/>
            </a:endParaRPr>
          </a:p>
        </p:txBody>
      </p:sp>
      <p:graphicFrame>
        <p:nvGraphicFramePr>
          <p:cNvPr id="5" name="Diagram 4"/>
          <p:cNvGraphicFramePr/>
          <p:nvPr>
            <p:extLst>
              <p:ext uri="{D42A27DB-BD31-4B8C-83A1-F6EECF244321}">
                <p14:modId xmlns:p14="http://schemas.microsoft.com/office/powerpoint/2010/main" val="2634972271"/>
              </p:ext>
            </p:extLst>
          </p:nvPr>
        </p:nvGraphicFramePr>
        <p:xfrm>
          <a:off x="185351" y="1546167"/>
          <a:ext cx="8760941" cy="51871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226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18989" y="396765"/>
            <a:ext cx="8106033" cy="999773"/>
          </a:xfrm>
          <a:prstGeom prst="roundRect">
            <a:avLst/>
          </a:prstGeom>
          <a:solidFill>
            <a:srgbClr val="FFFF00"/>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7200" b="1" dirty="0" smtClean="0">
                <a:latin typeface="Arial" pitchFamily="34" charset="0"/>
                <a:cs typeface="Arial" pitchFamily="34" charset="0"/>
              </a:rPr>
              <a:t>THẢO LUẬN</a:t>
            </a:r>
            <a:endParaRPr lang="en-US" sz="7200" b="1" dirty="0">
              <a:latin typeface="Arial" pitchFamily="34" charset="0"/>
              <a:cs typeface="Arial" pitchFamily="34" charset="0"/>
            </a:endParaRPr>
          </a:p>
        </p:txBody>
      </p:sp>
      <p:pic>
        <p:nvPicPr>
          <p:cNvPr id="4" name="Picture 2" descr="D:\hinh anh\hinh 11.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14647" y="1624530"/>
            <a:ext cx="7542507" cy="477626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D:\hinh anh\hinh 9.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774" y="1590700"/>
            <a:ext cx="7482379" cy="481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087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546" y="78910"/>
            <a:ext cx="5935288" cy="1350879"/>
          </a:xfrm>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1027" name="Picture 3" descr="D:\hinh anh\hinh16.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45404" y="1495490"/>
            <a:ext cx="7151190" cy="4905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124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96043" y="2011680"/>
            <a:ext cx="5858211" cy="4069176"/>
          </a:xfrm>
        </p:spPr>
      </p:pic>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spTree>
    <p:extLst>
      <p:ext uri="{BB962C8B-B14F-4D97-AF65-F5344CB8AC3E}">
        <p14:creationId xmlns:p14="http://schemas.microsoft.com/office/powerpoint/2010/main" val="322590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2050" name="Picture 2" descr="D:\hinh anh\hinh 8.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5518" y="1778098"/>
            <a:ext cx="8314189" cy="4655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57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4098" name="Picture 2" descr="D:\hinh anh\hinh 6.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2311" y="1263535"/>
            <a:ext cx="7780042" cy="5563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076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5122" name="Picture 2" descr="D:\hinh anh\hinh 5.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3882" y="1751736"/>
            <a:ext cx="6899563" cy="4879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076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6146" name="Picture 2" descr="D:\hinh anh\hinh 2.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63271" y="1829926"/>
            <a:ext cx="6650182" cy="4333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65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7170" name="Picture 2" descr="D:\hinh anh\hinh 3.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41224" y="1911926"/>
            <a:ext cx="5755847" cy="4172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309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8194" name="Picture 2" descr="D:\hinh anh\hinh 12.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5289" y="1417666"/>
            <a:ext cx="5303519" cy="5303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27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9218" name="Picture 2" descr="D:\hinh anh\hinh 15.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46653" y="1375910"/>
            <a:ext cx="6434051" cy="4862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105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10242" name="Picture 2" descr="D:\hinh anh\hinh 7.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24392" y="1386326"/>
            <a:ext cx="6826198" cy="504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21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vi-VN" sz="4000" b="1" dirty="0" smtClean="0">
                <a:latin typeface="+mn-lt"/>
              </a:rPr>
              <a:t>THAM NHŨNG</a:t>
            </a:r>
            <a:br>
              <a:rPr lang="vi-VN" sz="4000" b="1" dirty="0" smtClean="0">
                <a:latin typeface="+mn-lt"/>
              </a:rPr>
            </a:br>
            <a:r>
              <a:rPr lang="vi-VN" sz="4000" b="1" dirty="0" smtClean="0">
                <a:latin typeface="+mn-lt"/>
              </a:rPr>
              <a:t>TRONG CÁC LĨNH VỰC</a:t>
            </a:r>
            <a:endParaRPr lang="en-US" sz="4000" b="1" dirty="0">
              <a:latin typeface="+mn-lt"/>
            </a:endParaRPr>
          </a:p>
        </p:txBody>
      </p:sp>
      <p:pic>
        <p:nvPicPr>
          <p:cNvPr id="12290" name="Picture 2" descr="D:\hinh anh\hinh 17.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0408" y="1644881"/>
            <a:ext cx="6616930" cy="3933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997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2999" y="78910"/>
            <a:ext cx="7252855" cy="719112"/>
          </a:xfrm>
        </p:spPr>
        <p:txBody>
          <a:bodyPr>
            <a:noAutofit/>
          </a:bodyPr>
          <a:lstStyle/>
          <a:p>
            <a:pPr algn="ctr"/>
            <a:r>
              <a:rPr lang="en-US" sz="4000" b="1" dirty="0" smtClean="0">
                <a:latin typeface="Arial" pitchFamily="34" charset="0"/>
                <a:cs typeface="Arial" pitchFamily="34" charset="0"/>
              </a:rPr>
              <a:t>TÁC HẠI CỦA THAM NHŨNG</a:t>
            </a:r>
            <a:endParaRPr lang="en-US" sz="4000" b="1" dirty="0">
              <a:latin typeface="Arial" pitchFamily="34" charset="0"/>
              <a:cs typeface="Arial" pitchFamily="34" charset="0"/>
            </a:endParaRPr>
          </a:p>
        </p:txBody>
      </p:sp>
      <p:pic>
        <p:nvPicPr>
          <p:cNvPr id="11268" name="Picture 4" descr="D:\hinh anh\hinh 10.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0407" y="1140748"/>
            <a:ext cx="6683433" cy="4946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88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2999" y="78910"/>
            <a:ext cx="7252855" cy="719112"/>
          </a:xfrm>
        </p:spPr>
        <p:txBody>
          <a:bodyPr>
            <a:noAutofit/>
          </a:bodyPr>
          <a:lstStyle/>
          <a:p>
            <a:pPr algn="ctr"/>
            <a:r>
              <a:rPr lang="en-US" sz="4000" b="1" dirty="0" smtClean="0">
                <a:latin typeface="Arial" pitchFamily="34" charset="0"/>
                <a:cs typeface="Arial" pitchFamily="34" charset="0"/>
              </a:rPr>
              <a:t>TÁC HẠI CỦA THAM NHŨNG</a:t>
            </a:r>
            <a:endParaRPr lang="en-US" sz="4000" b="1" dirty="0">
              <a:latin typeface="Arial" pitchFamily="34" charset="0"/>
              <a:cs typeface="Arial" pitchFamily="34" charset="0"/>
            </a:endParaRPr>
          </a:p>
        </p:txBody>
      </p:sp>
      <p:pic>
        <p:nvPicPr>
          <p:cNvPr id="6" name="Picture 2" descr="D:\hinh anh\hinh 16.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55000" y="1558617"/>
            <a:ext cx="6042827" cy="4526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330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142999" y="78910"/>
            <a:ext cx="7252855" cy="719112"/>
          </a:xfrm>
        </p:spPr>
        <p:txBody>
          <a:bodyPr>
            <a:noAutofit/>
          </a:bodyPr>
          <a:lstStyle/>
          <a:p>
            <a:pPr algn="ctr"/>
            <a:r>
              <a:rPr lang="en-US" sz="4000" b="1" dirty="0" smtClean="0">
                <a:latin typeface="Arial" pitchFamily="34" charset="0"/>
                <a:cs typeface="Arial" pitchFamily="34" charset="0"/>
              </a:rPr>
              <a:t>TÁC HẠI CỦA THAM NHŨNG</a:t>
            </a:r>
            <a:endParaRPr lang="en-US" sz="4000" b="1" dirty="0">
              <a:latin typeface="Arial" pitchFamily="34" charset="0"/>
              <a:cs typeface="Arial" pitchFamily="34" charset="0"/>
            </a:endParaRPr>
          </a:p>
        </p:txBody>
      </p:sp>
      <p:pic>
        <p:nvPicPr>
          <p:cNvPr id="7" name="Picture 2" descr="D:\hinh anh\hinh 13.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63575" y="1686893"/>
            <a:ext cx="6816632" cy="4248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131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Autofit/>
          </a:bodyPr>
          <a:lstStyle/>
          <a:p>
            <a:pPr algn="ctr"/>
            <a:r>
              <a:rPr lang="en-US" sz="4000" b="1" dirty="0" smtClean="0">
                <a:latin typeface="Arial" pitchFamily="34" charset="0"/>
                <a:cs typeface="Arial" pitchFamily="34" charset="0"/>
              </a:rPr>
              <a:t>TÌNH HÌNH CHỐNG </a:t>
            </a:r>
            <a:r>
              <a:rPr lang="vi-VN" sz="4000" b="1" dirty="0" smtClean="0">
                <a:latin typeface="Arial" pitchFamily="34" charset="0"/>
                <a:cs typeface="Arial" pitchFamily="34" charset="0"/>
              </a:rPr>
              <a:t>THAM NHŨNG</a:t>
            </a:r>
            <a:r>
              <a:rPr lang="en-US" sz="4000" b="1" dirty="0" smtClean="0">
                <a:latin typeface="Arial" pitchFamily="34" charset="0"/>
                <a:cs typeface="Arial" pitchFamily="34" charset="0"/>
              </a:rPr>
              <a:t> HIỆN NAY</a:t>
            </a:r>
            <a:endParaRPr lang="en-US" sz="4000" b="1" dirty="0">
              <a:latin typeface="Arial" pitchFamily="34" charset="0"/>
              <a:cs typeface="Arial" pitchFamily="34" charset="0"/>
            </a:endParaRPr>
          </a:p>
        </p:txBody>
      </p:sp>
      <p:pic>
        <p:nvPicPr>
          <p:cNvPr id="3074" name="Picture 2" descr="D:\hinh anh\HINH 19.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3597" y="1413164"/>
            <a:ext cx="8361392" cy="5444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912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275215" y="1641701"/>
            <a:ext cx="8927869" cy="1567011"/>
          </a:xfrm>
        </p:spPr>
        <p:txBody>
          <a:bodyPr>
            <a:noAutofit/>
          </a:bodyPr>
          <a:lstStyle/>
          <a:p>
            <a:r>
              <a:rPr lang="en-US" sz="3600" b="1" dirty="0" err="1">
                <a:latin typeface="Arial" pitchFamily="34" charset="0"/>
                <a:cs typeface="Arial" pitchFamily="34" charset="0"/>
              </a:rPr>
              <a:t>Chống</a:t>
            </a:r>
            <a:r>
              <a:rPr lang="en-US" sz="3600" b="1" dirty="0">
                <a:latin typeface="Arial" pitchFamily="34" charset="0"/>
                <a:cs typeface="Arial" pitchFamily="34" charset="0"/>
              </a:rPr>
              <a:t> </a:t>
            </a:r>
            <a:r>
              <a:rPr lang="en-US" sz="3600" b="1" dirty="0" err="1">
                <a:latin typeface="Arial" pitchFamily="34" charset="0"/>
                <a:cs typeface="Arial" pitchFamily="34" charset="0"/>
              </a:rPr>
              <a:t>tham</a:t>
            </a:r>
            <a:r>
              <a:rPr lang="en-US" sz="3600" b="1" dirty="0">
                <a:latin typeface="Arial" pitchFamily="34" charset="0"/>
                <a:cs typeface="Arial" pitchFamily="34" charset="0"/>
              </a:rPr>
              <a:t> </a:t>
            </a:r>
            <a:r>
              <a:rPr lang="en-US" sz="3600" b="1" dirty="0" err="1">
                <a:latin typeface="Arial" pitchFamily="34" charset="0"/>
                <a:cs typeface="Arial" pitchFamily="34" charset="0"/>
              </a:rPr>
              <a:t>nhũng</a:t>
            </a:r>
            <a:r>
              <a:rPr lang="en-US" sz="3600" b="1" dirty="0">
                <a:latin typeface="Arial" pitchFamily="34" charset="0"/>
                <a:cs typeface="Arial" pitchFamily="34" charset="0"/>
              </a:rPr>
              <a:t> </a:t>
            </a:r>
            <a:r>
              <a:rPr lang="en-US" sz="3600" b="1" dirty="0" err="1">
                <a:latin typeface="Arial" pitchFamily="34" charset="0"/>
                <a:cs typeface="Arial" pitchFamily="34" charset="0"/>
              </a:rPr>
              <a:t>bằng</a:t>
            </a:r>
            <a:r>
              <a:rPr lang="en-US" sz="3600" b="1" dirty="0">
                <a:latin typeface="Arial" pitchFamily="34" charset="0"/>
                <a:cs typeface="Arial" pitchFamily="34" charset="0"/>
              </a:rPr>
              <a:t> “3 </a:t>
            </a:r>
            <a:r>
              <a:rPr lang="en-US" sz="3600" b="1" dirty="0" err="1">
                <a:latin typeface="Arial" pitchFamily="34" charset="0"/>
                <a:cs typeface="Arial" pitchFamily="34" charset="0"/>
              </a:rPr>
              <a:t>không</a:t>
            </a:r>
            <a:r>
              <a:rPr lang="en-US" sz="3600" b="1" dirty="0">
                <a:latin typeface="Arial" pitchFamily="34" charset="0"/>
                <a:cs typeface="Arial" pitchFamily="34" charset="0"/>
              </a:rPr>
              <a:t>”: </a:t>
            </a:r>
            <a:r>
              <a:rPr lang="en-US" sz="3600" b="1" dirty="0" err="1">
                <a:latin typeface="Arial" pitchFamily="34" charset="0"/>
                <a:cs typeface="Arial" pitchFamily="34" charset="0"/>
              </a:rPr>
              <a:t>Không</a:t>
            </a:r>
            <a:r>
              <a:rPr lang="en-US" sz="3600" b="1" dirty="0">
                <a:latin typeface="Arial" pitchFamily="34" charset="0"/>
                <a:cs typeface="Arial" pitchFamily="34" charset="0"/>
              </a:rPr>
              <a:t> </a:t>
            </a:r>
            <a:r>
              <a:rPr lang="en-US" sz="3600" b="1" dirty="0" err="1">
                <a:latin typeface="Arial" pitchFamily="34" charset="0"/>
                <a:cs typeface="Arial" pitchFamily="34" charset="0"/>
              </a:rPr>
              <a:t>muốn</a:t>
            </a:r>
            <a:r>
              <a:rPr lang="en-US" sz="3600" b="1" dirty="0">
                <a:latin typeface="Arial" pitchFamily="34" charset="0"/>
                <a:cs typeface="Arial" pitchFamily="34" charset="0"/>
              </a:rPr>
              <a:t>, </a:t>
            </a:r>
            <a:r>
              <a:rPr lang="en-US" sz="3600" b="1" dirty="0" err="1">
                <a:latin typeface="Arial" pitchFamily="34" charset="0"/>
                <a:cs typeface="Arial" pitchFamily="34" charset="0"/>
              </a:rPr>
              <a:t>không</a:t>
            </a:r>
            <a:r>
              <a:rPr lang="en-US" sz="3600" b="1" dirty="0">
                <a:latin typeface="Arial" pitchFamily="34" charset="0"/>
                <a:cs typeface="Arial" pitchFamily="34" charset="0"/>
              </a:rPr>
              <a:t> </a:t>
            </a:r>
            <a:r>
              <a:rPr lang="en-US" sz="3600" b="1" dirty="0" err="1">
                <a:latin typeface="Arial" pitchFamily="34" charset="0"/>
                <a:cs typeface="Arial" pitchFamily="34" charset="0"/>
              </a:rPr>
              <a:t>thể</a:t>
            </a:r>
            <a:r>
              <a:rPr lang="en-US" sz="3600" b="1" dirty="0">
                <a:latin typeface="Arial" pitchFamily="34" charset="0"/>
                <a:cs typeface="Arial" pitchFamily="34" charset="0"/>
              </a:rPr>
              <a:t> </a:t>
            </a:r>
            <a:r>
              <a:rPr lang="en-US" sz="3600" b="1" dirty="0" err="1">
                <a:latin typeface="Arial" pitchFamily="34" charset="0"/>
                <a:cs typeface="Arial" pitchFamily="34" charset="0"/>
              </a:rPr>
              <a:t>và</a:t>
            </a:r>
            <a:r>
              <a:rPr lang="en-US" sz="3600" b="1" dirty="0">
                <a:latin typeface="Arial" pitchFamily="34" charset="0"/>
                <a:cs typeface="Arial" pitchFamily="34" charset="0"/>
              </a:rPr>
              <a:t> </a:t>
            </a:r>
            <a:r>
              <a:rPr lang="en-US" sz="3600" b="1" dirty="0" err="1">
                <a:latin typeface="Arial" pitchFamily="34" charset="0"/>
                <a:cs typeface="Arial" pitchFamily="34" charset="0"/>
              </a:rPr>
              <a:t>không</a:t>
            </a:r>
            <a:r>
              <a:rPr lang="en-US" sz="3600" b="1" dirty="0">
                <a:latin typeface="Arial" pitchFamily="34" charset="0"/>
                <a:cs typeface="Arial" pitchFamily="34" charset="0"/>
              </a:rPr>
              <a:t> </a:t>
            </a:r>
            <a:r>
              <a:rPr lang="en-US" sz="3600" b="1" dirty="0" err="1">
                <a:latin typeface="Arial" pitchFamily="34" charset="0"/>
                <a:cs typeface="Arial" pitchFamily="34" charset="0"/>
              </a:rPr>
              <a:t>dám</a:t>
            </a:r>
            <a:endParaRPr lang="en-US" sz="3600" b="1" dirty="0">
              <a:latin typeface="Arial" pitchFamily="34" charset="0"/>
              <a:cs typeface="Arial" pitchFamily="34" charset="0"/>
            </a:endParaRPr>
          </a:p>
        </p:txBody>
      </p:sp>
      <p:pic>
        <p:nvPicPr>
          <p:cNvPr id="14338" name="Picture 2" descr="D:\hinh anh\hinh 18.jf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13163" y="2636418"/>
            <a:ext cx="5636029" cy="4221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94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2" y="2033517"/>
            <a:ext cx="8407021" cy="3605286"/>
          </a:xfrm>
        </p:spPr>
        <p:txBody>
          <a:bodyPr>
            <a:normAutofit/>
          </a:bodyPr>
          <a:lstStyle/>
          <a:p>
            <a:pPr marL="34290" indent="0" algn="ctr">
              <a:buNone/>
            </a:pPr>
            <a:r>
              <a:rPr lang="en-US" sz="4000" b="1" dirty="0" smtClean="0">
                <a:latin typeface="Times New Roman" pitchFamily="18" charset="0"/>
                <a:cs typeface="Times New Roman" pitchFamily="18" charset="0"/>
              </a:rPr>
              <a:t>CẢM ƠN </a:t>
            </a:r>
          </a:p>
          <a:p>
            <a:pPr marL="34290" indent="0" algn="ctr">
              <a:buNone/>
            </a:pPr>
            <a:r>
              <a:rPr lang="vi-VN" sz="4000" b="1" dirty="0" smtClean="0">
                <a:latin typeface="Times New Roman" pitchFamily="18" charset="0"/>
                <a:cs typeface="Times New Roman" pitchFamily="18" charset="0"/>
              </a:rPr>
              <a:t>CÁC EM ĐÃ HỢP TÁC TỐT</a:t>
            </a:r>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4917</TotalTime>
  <Words>1438</Words>
  <Application>Microsoft Office PowerPoint</Application>
  <PresentationFormat>On-screen Show (4:3)</PresentationFormat>
  <Paragraphs>141</Paragraphs>
  <Slides>58</Slides>
  <Notes>0</Notes>
  <HiddenSlides>0</HiddenSlides>
  <MMClips>0</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Back to School 16x9</vt:lpstr>
      <vt:lpstr>PowerPoint Presentation</vt:lpstr>
      <vt:lpstr>Kiểm tra bài cũ:</vt:lpstr>
      <vt:lpstr>PowerPoint Presentation</vt:lpstr>
      <vt:lpstr>PowerPoint Presentation</vt:lpstr>
      <vt:lpstr>PowerPoint Presentation</vt:lpstr>
      <vt:lpstr>PowerPoint Presentation</vt:lpstr>
      <vt:lpstr>PowerPoint Presentation</vt:lpstr>
      <vt:lpstr>Mục tiêu của bài:</vt:lpstr>
      <vt:lpstr>PowerPoint Presentation</vt:lpstr>
      <vt:lpstr>2. Khái niệm tham nhũng</vt:lpstr>
      <vt:lpstr>PowerPoint Presentation</vt:lpstr>
      <vt:lpstr>2. Những đặc điểm của tham nhũng</vt:lpstr>
      <vt:lpstr>Người có chức vụ, quyền hạn </vt:lpstr>
      <vt:lpstr>Chủ thể tham nhũng lợi dụng chức vụ, quyền hạn được giao</vt:lpstr>
      <vt:lpstr>Mục đích của hành vi tham nhũng là vụ lợi</vt:lpstr>
      <vt:lpstr>2.3. Nguyên nhân, hậu quả của tham nhũng </vt:lpstr>
      <vt:lpstr>2.3. Nguyên nhân, hậu quả của tham nhũng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THAM NHŨNG TRONG CÁC LĨNH VỰC</vt:lpstr>
      <vt:lpstr>TÁC HẠI CỦA THAM NHŨNG</vt:lpstr>
      <vt:lpstr>TÁC HẠI CỦA THAM NHŨNG</vt:lpstr>
      <vt:lpstr>TÁC HẠI CỦA THAM NHŨNG</vt:lpstr>
      <vt:lpstr>TÌNH HÌNH CHỐNG THAM NHŨNG HIỆN NAY</vt:lpstr>
      <vt:lpstr>Chống tham nhũng bằng “3 không”: Không muốn, không thể và không dám</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Windows User</cp:lastModifiedBy>
  <cp:revision>671</cp:revision>
  <cp:lastPrinted>2015-05-18T23:48:17Z</cp:lastPrinted>
  <dcterms:created xsi:type="dcterms:W3CDTF">2015-01-19T22:55:38Z</dcterms:created>
  <dcterms:modified xsi:type="dcterms:W3CDTF">2019-11-18T14:37:24Z</dcterms:modified>
</cp:coreProperties>
</file>